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4"/>
  </p:sldMasterIdLst>
  <p:notesMasterIdLst>
    <p:notesMasterId r:id="rId20"/>
  </p:notesMasterIdLst>
  <p:handoutMasterIdLst>
    <p:handoutMasterId r:id="rId21"/>
  </p:handoutMasterIdLst>
  <p:sldIdLst>
    <p:sldId id="262" r:id="rId5"/>
    <p:sldId id="271" r:id="rId6"/>
    <p:sldId id="270" r:id="rId7"/>
    <p:sldId id="273" r:id="rId8"/>
    <p:sldId id="274" r:id="rId9"/>
    <p:sldId id="284" r:id="rId10"/>
    <p:sldId id="275" r:id="rId11"/>
    <p:sldId id="272" r:id="rId12"/>
    <p:sldId id="276" r:id="rId13"/>
    <p:sldId id="287" r:id="rId14"/>
    <p:sldId id="288" r:id="rId15"/>
    <p:sldId id="289" r:id="rId16"/>
    <p:sldId id="290" r:id="rId17"/>
    <p:sldId id="291" r:id="rId18"/>
    <p:sldId id="292" r:id="rId1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FF"/>
    <a:srgbClr val="F5EA5D"/>
    <a:srgbClr val="6666FF"/>
    <a:srgbClr val="FF7C80"/>
    <a:srgbClr val="0099FF"/>
    <a:srgbClr val="00FF99"/>
    <a:srgbClr val="FFCC00"/>
    <a:srgbClr val="66FF33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2" autoAdjust="0"/>
    <p:restoredTop sz="94694" autoAdjust="0"/>
  </p:normalViewPr>
  <p:slideViewPr>
    <p:cSldViewPr showGuides="1"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122" d="100"/>
          <a:sy n="122" d="100"/>
        </p:scale>
        <p:origin x="406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76672" y="229395"/>
            <a:ext cx="4320480" cy="310159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/>
            </a:lvl1pPr>
          </a:lstStyle>
          <a:p>
            <a:r>
              <a:rPr lang="de-CH" sz="900"/>
              <a:t>Kopfzeilentext</a:t>
            </a:r>
            <a:endParaRPr lang="de-CH" sz="90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137720" y="229395"/>
            <a:ext cx="1243608" cy="310159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1200"/>
            </a:lvl1pPr>
          </a:lstStyle>
          <a:p>
            <a:fld id="{EEC665CA-D682-48EC-95D2-126FD6449D65}" type="datetime1">
              <a:rPr lang="de-CH" sz="900" smtClean="0"/>
              <a:t>04.08.2026</a:t>
            </a:fld>
            <a:endParaRPr lang="de-CH" sz="9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76672" y="8489144"/>
            <a:ext cx="4320480" cy="33133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200"/>
            </a:lvl1pPr>
          </a:lstStyle>
          <a:p>
            <a:r>
              <a:rPr lang="de-CH" sz="900"/>
              <a:t>Fusszeilentext</a:t>
            </a:r>
            <a:endParaRPr lang="de-CH" sz="9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137720" y="8489146"/>
            <a:ext cx="1243608" cy="331329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/>
            </a:lvl1pPr>
          </a:lstStyle>
          <a:p>
            <a:fld id="{2CEDAA2C-602C-494B-9BFF-F0D7FF14E319}" type="slidenum">
              <a:rPr lang="de-CH" sz="900" smtClean="0"/>
              <a:t>‹Nr.›</a:t>
            </a:fld>
            <a:endParaRPr lang="de-CH" sz="900" dirty="0"/>
          </a:p>
        </p:txBody>
      </p:sp>
    </p:spTree>
    <p:extLst>
      <p:ext uri="{BB962C8B-B14F-4D97-AF65-F5344CB8AC3E}">
        <p14:creationId xmlns:p14="http://schemas.microsoft.com/office/powerpoint/2010/main" val="16250026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bildplatzhalter 11"/>
          <p:cNvSpPr>
            <a:spLocks noGrp="1" noRot="1" noChangeAspect="1"/>
          </p:cNvSpPr>
          <p:nvPr>
            <p:ph type="sldImg" idx="2"/>
          </p:nvPr>
        </p:nvSpPr>
        <p:spPr>
          <a:xfrm>
            <a:off x="773424" y="971600"/>
            <a:ext cx="5560412" cy="4169780"/>
          </a:xfrm>
          <a:prstGeom prst="rect">
            <a:avLst/>
          </a:prstGeom>
          <a:noFill/>
          <a:ln w="3175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4"/>
          </p:nvPr>
        </p:nvSpPr>
        <p:spPr>
          <a:xfrm>
            <a:off x="775244" y="8964488"/>
            <a:ext cx="2230428" cy="179512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900"/>
            </a:lvl1pPr>
          </a:lstStyle>
          <a:p>
            <a:r>
              <a:rPr lang="de-CH" dirty="0"/>
              <a:t>Fusszeilentext</a:t>
            </a:r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5"/>
          </p:nvPr>
        </p:nvSpPr>
        <p:spPr>
          <a:xfrm>
            <a:off x="5462663" y="8964488"/>
            <a:ext cx="871173" cy="179512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900"/>
            </a:lvl1pPr>
          </a:lstStyle>
          <a:p>
            <a:fld id="{83C81C81-E364-4366-A610-2DB15FF98538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6" name="Notizenplatzhalter 15"/>
          <p:cNvSpPr>
            <a:spLocks noGrp="1"/>
          </p:cNvSpPr>
          <p:nvPr>
            <p:ph type="body" sz="quarter" idx="3"/>
          </p:nvPr>
        </p:nvSpPr>
        <p:spPr>
          <a:xfrm>
            <a:off x="773424" y="5436096"/>
            <a:ext cx="5560412" cy="3096344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7" name="Datumsplatzhalter 16"/>
          <p:cNvSpPr>
            <a:spLocks noGrp="1"/>
          </p:cNvSpPr>
          <p:nvPr>
            <p:ph type="dt" idx="1"/>
          </p:nvPr>
        </p:nvSpPr>
        <p:spPr>
          <a:xfrm>
            <a:off x="4229809" y="425838"/>
            <a:ext cx="2095308" cy="185722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900"/>
            </a:lvl1pPr>
          </a:lstStyle>
          <a:p>
            <a:fld id="{A17AAF7D-4283-4014-80F4-26E915FEACF8}" type="datetime1">
              <a:rPr lang="de-CH" smtClean="0"/>
              <a:t>04.08.2026</a:t>
            </a:fld>
            <a:endParaRPr lang="de-CH" dirty="0"/>
          </a:p>
        </p:txBody>
      </p:sp>
      <p:sp>
        <p:nvSpPr>
          <p:cNvPr id="18" name="Kopfzeilenplatzhalter 17"/>
          <p:cNvSpPr>
            <a:spLocks noGrp="1"/>
          </p:cNvSpPr>
          <p:nvPr>
            <p:ph type="hdr" sz="quarter"/>
          </p:nvPr>
        </p:nvSpPr>
        <p:spPr>
          <a:xfrm>
            <a:off x="764704" y="432000"/>
            <a:ext cx="3249080" cy="179560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900"/>
            </a:lvl1pPr>
          </a:lstStyle>
          <a:p>
            <a:r>
              <a:rPr lang="de-CH"/>
              <a:t>Kopfzeilentext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170970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spcAft>
        <a:spcPts val="60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177800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357188" indent="-17938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534988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720725" indent="-18573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323975" y="1116013"/>
            <a:ext cx="4224338" cy="3168650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85801" y="4885877"/>
            <a:ext cx="5449821" cy="3502547"/>
          </a:xfrm>
          <a:prstGeom prst="rect">
            <a:avLst/>
          </a:prstGeom>
        </p:spPr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4869160" y="8460434"/>
            <a:ext cx="1368152" cy="342951"/>
          </a:xfrm>
          <a:prstGeom prst="rect">
            <a:avLst/>
          </a:prstGeom>
        </p:spPr>
        <p:txBody>
          <a:bodyPr/>
          <a:lstStyle/>
          <a:p>
            <a:fld id="{3A493298-6094-4361-B311-891E531296F6}" type="slidenum">
              <a:rPr lang="de-CH" smtClean="0"/>
              <a:pPr/>
              <a:t>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589315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ildplatzhalter 19">
            <a:extLst>
              <a:ext uri="{FF2B5EF4-FFF2-40B4-BE49-F238E27FC236}">
                <a16:creationId xmlns:a16="http://schemas.microsoft.com/office/drawing/2014/main" id="{C65D888D-B3D4-4A2C-B4FA-EDB94D3A664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8950" y="1529117"/>
            <a:ext cx="8166100" cy="3484059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4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88949" y="5209914"/>
            <a:ext cx="8165519" cy="409843"/>
          </a:xfrm>
        </p:spPr>
        <p:txBody>
          <a:bodyPr anchor="b"/>
          <a:lstStyle>
            <a:lvl1pPr algn="l">
              <a:defRPr sz="28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488949" y="5733256"/>
            <a:ext cx="8165519" cy="348870"/>
          </a:xfrm>
        </p:spPr>
        <p:txBody>
          <a:bodyPr/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Ort, Datum, Autor</a:t>
            </a:r>
            <a:endParaRPr lang="de-CH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FAA05C7-1F9C-422B-A241-0BF9B5849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76ACB-257C-42D1-A1C7-0FCB6EF8E2F5}" type="datetime1">
              <a:rPr lang="de-CH" smtClean="0"/>
              <a:t>04.08.2026</a:t>
            </a:fld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94E5355-F86B-4B3F-9EE9-FC58651AD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Verband für Kanalisation und Abwasserreinigung (VKA) – Information für Verbandsgemeinden</a:t>
            </a:r>
            <a:endParaRPr lang="de-CH" dirty="0"/>
          </a:p>
        </p:txBody>
      </p:sp>
      <p:sp>
        <p:nvSpPr>
          <p:cNvPr id="17" name="Foliennummernplatzhalter 16">
            <a:extLst>
              <a:ext uri="{FF2B5EF4-FFF2-40B4-BE49-F238E27FC236}">
                <a16:creationId xmlns:a16="http://schemas.microsoft.com/office/drawing/2014/main" id="{1D9A0891-0C14-4BA2-A4C6-B45D02F18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91886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0104" y="1412776"/>
            <a:ext cx="6674183" cy="576064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90105" y="2132856"/>
            <a:ext cx="8163789" cy="4044107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8118-2C2C-4731-B74E-E234B03225C7}" type="datetime1">
              <a:rPr lang="de-CH" smtClean="0"/>
              <a:t>04.08.2026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Verband für Kanalisation und Abwasserreinigung (VKA) - Einzugsgebiet und Organisation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79570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90105" y="2204864"/>
            <a:ext cx="3937879" cy="397209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1EF1-31A0-4EA6-AA93-7D74DFB4BD22}" type="datetime1">
              <a:rPr lang="de-CH" smtClean="0"/>
              <a:t>04.08.2026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Verband für Kanalisation und Abwasserreinigung (VKA) - Einzugsgebiet und Organisation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A4506C2-660B-4D8F-B6CD-BCBF25AFAD1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718014" y="2204864"/>
            <a:ext cx="3937879" cy="3972099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187139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Le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F0E80-8922-4544-96D1-15DF89E5B62F}" type="datetime1">
              <a:rPr lang="de-CH" smtClean="0"/>
              <a:t>04.08.2026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Verband für Kanalisation und Abwasserreinigung (VKA) - Einzugsgebiet und Organisation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1" name="Bildplatzhalter 19">
            <a:extLst>
              <a:ext uri="{FF2B5EF4-FFF2-40B4-BE49-F238E27FC236}">
                <a16:creationId xmlns:a16="http://schemas.microsoft.com/office/drawing/2014/main" id="{F3359DEC-10D5-411F-8FDE-FA564044EBD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89531" y="1579419"/>
            <a:ext cx="8179807" cy="429785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4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AA942D4-D03C-4466-9C5C-79A3B10408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9531" y="5949280"/>
            <a:ext cx="8179807" cy="360040"/>
          </a:xfrm>
        </p:spPr>
        <p:txBody>
          <a:bodyPr anchor="t"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Bildlegende durch Klicken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26740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lflächiges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19">
            <a:extLst>
              <a:ext uri="{FF2B5EF4-FFF2-40B4-BE49-F238E27FC236}">
                <a16:creationId xmlns:a16="http://schemas.microsoft.com/office/drawing/2014/main" id="{0F27FF9C-77FC-4CA2-B029-3B592A7920C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4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AD3EEF06-F599-4E53-8CB2-0233FF8CDF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9531" y="5949279"/>
            <a:ext cx="8179807" cy="505171"/>
          </a:xfrm>
        </p:spPr>
        <p:txBody>
          <a:bodyPr anchor="b"/>
          <a:lstStyle>
            <a:lvl1pPr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Bildlegende durch Klicken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14468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Text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19">
            <a:extLst>
              <a:ext uri="{FF2B5EF4-FFF2-40B4-BE49-F238E27FC236}">
                <a16:creationId xmlns:a16="http://schemas.microsoft.com/office/drawing/2014/main" id="{0F27FF9C-77FC-4CA2-B029-3B592A7920C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4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21E6736-F605-4DB5-AB07-5DFF45CB41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76057" y="3789040"/>
            <a:ext cx="4067944" cy="1728192"/>
          </a:xfrm>
          <a:solidFill>
            <a:srgbClr val="FFFFFF">
              <a:alpha val="80000"/>
            </a:srgbClr>
          </a:solidFill>
        </p:spPr>
        <p:txBody>
          <a:bodyPr lIns="252000" tIns="144000" rIns="252000" bIns="144000"/>
          <a:lstStyle>
            <a:lvl1pPr>
              <a:defRPr b="0" i="1">
                <a:solidFill>
                  <a:schemeClr val="tx2"/>
                </a:solidFill>
              </a:defRPr>
            </a:lvl1pPr>
            <a:lvl2pPr>
              <a:defRPr b="0" i="1">
                <a:solidFill>
                  <a:schemeClr val="tx2"/>
                </a:solidFill>
              </a:defRPr>
            </a:lvl2pPr>
            <a:lvl3pPr>
              <a:defRPr b="0" i="1">
                <a:solidFill>
                  <a:schemeClr val="tx2"/>
                </a:solidFill>
              </a:defRPr>
            </a:lvl3pPr>
            <a:lvl4pPr>
              <a:defRPr b="0" i="1">
                <a:solidFill>
                  <a:schemeClr val="tx2"/>
                </a:solidFill>
              </a:defRPr>
            </a:lvl4pPr>
            <a:lvl5pPr marL="539750" indent="0">
              <a:buNone/>
              <a:defRPr b="0" i="1">
                <a:solidFill>
                  <a:schemeClr val="tx2"/>
                </a:solidFill>
              </a:defRPr>
            </a:lvl5pPr>
          </a:lstStyle>
          <a:p>
            <a:r>
              <a:rPr lang="de-CH" dirty="0"/>
              <a:t>Diese </a:t>
            </a:r>
            <a:r>
              <a:rPr lang="de-CH" dirty="0" err="1"/>
              <a:t>Textbox</a:t>
            </a:r>
            <a:r>
              <a:rPr lang="de-CH" dirty="0"/>
              <a:t> kann frei verschoben werden. Sie soll rechts oder links am Seitenrand stehen.</a:t>
            </a:r>
          </a:p>
        </p:txBody>
      </p:sp>
    </p:spTree>
    <p:extLst>
      <p:ext uri="{BB962C8B-B14F-4D97-AF65-F5344CB8AC3E}">
        <p14:creationId xmlns:p14="http://schemas.microsoft.com/office/powerpoint/2010/main" val="2904685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9778E-1E38-468C-ADE8-6B4AB306F73D}" type="datetime1">
              <a:rPr lang="de-CH" smtClean="0"/>
              <a:t>04.08.2026</a:t>
            </a:fld>
            <a:endParaRPr lang="de-CH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Verband für Kanalisation und Abwasserreinigung (VKA) - Einzugsgebiet und Organisation</a:t>
            </a:r>
            <a:endParaRPr lang="de-CH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37984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073D6-53DA-4B85-B9EC-584700BC8080}" type="datetime1">
              <a:rPr lang="de-CH" smtClean="0"/>
              <a:t>04.08.2026</a:t>
            </a:fld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Verband für Kanalisation und Abwasserreinigung (VKA) - Einzugsgebiet und Organisation</a:t>
            </a:r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05446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90104" y="1412776"/>
            <a:ext cx="6674183" cy="72008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90105" y="2276872"/>
            <a:ext cx="8163789" cy="390009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679146" y="6454451"/>
            <a:ext cx="1135038" cy="1440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8FA76868-40EE-4E36-8623-B116F2C99302}" type="datetime1">
              <a:rPr lang="de-CH" smtClean="0"/>
              <a:t>04.08.2026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89531" y="6442364"/>
            <a:ext cx="5904656" cy="1440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Verband für Kanalisation und Abwasserreinigung (VKA) – Information für Verbandsgemeinden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095495" y="6442364"/>
            <a:ext cx="558974" cy="1440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 b="0">
                <a:solidFill>
                  <a:schemeClr val="accent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6516" y="6000468"/>
            <a:ext cx="67296" cy="85536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961CE3BD-1DFA-77F4-DA59-E25067E560AB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489531" y="256736"/>
            <a:ext cx="6285521" cy="1012024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9CFE43D-D96A-EBD7-2397-FBEB343F6B12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052" y="299210"/>
            <a:ext cx="1882812" cy="83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63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5" r:id="rId3"/>
    <p:sldLayoutId id="2147483667" r:id="rId4"/>
    <p:sldLayoutId id="2147483666" r:id="rId5"/>
    <p:sldLayoutId id="2147483668" r:id="rId6"/>
    <p:sldLayoutId id="2147483663" r:id="rId7"/>
    <p:sldLayoutId id="2147483664" r:id="rId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177800" indent="-177800" algn="l" defTabSz="914400" rtl="0" eaLnBrk="1" latinLnBrk="0" hangingPunct="1">
        <a:lnSpc>
          <a:spcPct val="100000"/>
        </a:lnSpc>
        <a:spcBef>
          <a:spcPts val="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355600" indent="-177800" algn="l" defTabSz="914400" rtl="0" eaLnBrk="1" latinLnBrk="0" hangingPunct="1">
        <a:lnSpc>
          <a:spcPct val="100000"/>
        </a:lnSpc>
        <a:spcBef>
          <a:spcPts val="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39750" indent="-184150" algn="l" defTabSz="914400" rtl="0" eaLnBrk="1" latinLnBrk="0" hangingPunct="1">
        <a:lnSpc>
          <a:spcPct val="100000"/>
        </a:lnSpc>
        <a:spcBef>
          <a:spcPts val="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719138" indent="-179388" algn="l" defTabSz="914400" rtl="0" eaLnBrk="1" latinLnBrk="0" hangingPunct="1">
        <a:lnSpc>
          <a:spcPct val="100000"/>
        </a:lnSpc>
        <a:spcBef>
          <a:spcPts val="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7" descr="Ein Bild, das Gebäude, Stahl, Metall, Im Haus enthält.&#10;&#10;Automatisch generierte Beschreibung">
            <a:extLst>
              <a:ext uri="{FF2B5EF4-FFF2-40B4-BE49-F238E27FC236}">
                <a16:creationId xmlns:a16="http://schemas.microsoft.com/office/drawing/2014/main" id="{83351A23-8453-DCBB-CCE4-25EC37894DE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3" b="21553"/>
          <a:stretch>
            <a:fillRect/>
          </a:stretch>
        </p:blipFill>
        <p:spPr/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5C8FEA95-DE80-4F2B-99F4-43716B8D507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dirty="0"/>
              <a:t>Verband für Kanalisation und Abwasserreinigung (VKA)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B489A94D-5AAF-4E9D-931B-0220B31871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/>
              <a:t>Der VKA stellt sich vor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28F6409-D790-44CB-97C0-FEEB3B504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Verband für Kanalisation und Abwasserreinigung (VKA) – Information für Verbandsgemeinden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965EED9-EA03-4C6A-A6C9-DC7CA7E28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09104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01E61-9DD7-BC52-C8BB-84FE5B9F4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4D39AD-E939-4A2D-D2FA-497F7B837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Entwässerungssysteme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17CF6D-CF0F-539F-337E-47C8B3229B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de-CH" b="1" dirty="0"/>
              <a:t>Trennsystem:</a:t>
            </a:r>
          </a:p>
          <a:p>
            <a:pPr>
              <a:spcAft>
                <a:spcPts val="600"/>
              </a:spcAft>
            </a:pPr>
            <a:r>
              <a:rPr lang="de-CH" dirty="0"/>
              <a:t>Im Trennsystem wird das Schmutzabwasser zur ARA und das Regenabwasser in ein Gewässer abgeleitet.</a:t>
            </a:r>
          </a:p>
          <a:p>
            <a:pPr>
              <a:spcAft>
                <a:spcPts val="600"/>
              </a:spcAft>
            </a:pPr>
            <a:r>
              <a:rPr lang="de-CH" dirty="0"/>
              <a:t>Dies erfordert zusätzliche Abwasserleitungen (Kosten und Platzbedarf).</a:t>
            </a:r>
          </a:p>
          <a:p>
            <a:pPr>
              <a:spcAft>
                <a:spcPts val="600"/>
              </a:spcAft>
            </a:pPr>
            <a:r>
              <a:rPr lang="de-CH" dirty="0"/>
              <a:t>Für ein Gewässer ist das Trennsystem nicht in jedem Fall besser. Zu Beginn eines Regenereignisses gibt es ebenfalls einen hohen Eintrag von Schmutzfrachten (Strassendreck, Ablagerungen auf Dächern, etc.)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6A0631A-249C-BC70-6866-FA2F82080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Verband für Kanalisation und Abwasserreinigung (VKA) – Information für Verbandsgemeinden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96F8D8E-CAA2-D3AC-5873-4D95EA147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10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74418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3231DD-45B9-1E96-4D18-172380CFD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C3DEF3-40B7-26F6-256E-ED6B9F140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Entwässerungssysteme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C8FBFBA-CA49-9DBB-EEEC-A72E95A8D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de-CH" dirty="0"/>
              <a:t>Im Einzugsgebiet des VKA sind die Einzugsgebiete zu ca. 65% im Mischsystem entwässert.</a:t>
            </a:r>
          </a:p>
          <a:p>
            <a:pPr>
              <a:spcAft>
                <a:spcPts val="600"/>
              </a:spcAft>
            </a:pPr>
            <a:r>
              <a:rPr lang="de-CH" dirty="0"/>
              <a:t>Bei Neu- und Umbauten wird angestrebt, dass das Regenabwasser möglichst an Ort versickert werden kann.</a:t>
            </a:r>
          </a:p>
          <a:p>
            <a:pPr>
              <a:spcAft>
                <a:spcPts val="600"/>
              </a:spcAft>
            </a:pPr>
            <a:r>
              <a:rPr lang="de-CH" dirty="0"/>
              <a:t>Der VKA hat grosse Investitionen in seine Regenüberlaufbecken getätigt, damit die Schmutzfrachten, welche in die Gewässer eingeleitet werden, möglichst klein sind.</a:t>
            </a:r>
          </a:p>
          <a:p>
            <a:pPr>
              <a:spcAft>
                <a:spcPts val="600"/>
              </a:spcAft>
            </a:pPr>
            <a:r>
              <a:rPr lang="de-CH" dirty="0"/>
              <a:t>Dazu gehört auch ein intelligente Abflusssteuerung, welche die Abflussregulatoren aufgrund der Wettersituation optimal regeln kann.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C7207D9-7457-0C61-5E49-750B5AF09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Verband für Kanalisation und Abwasserreinigung (VKA) – Information für Verbandsgemeinden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7C173EE-1CE5-1ADD-7F4E-5060B9B5E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41300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A1FED-9A23-2645-723D-25809B653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1B5654-78FE-BCB7-F498-AAFC7E9D4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104" y="1412776"/>
            <a:ext cx="8164365" cy="576064"/>
          </a:xfrm>
        </p:spPr>
        <p:txBody>
          <a:bodyPr/>
          <a:lstStyle/>
          <a:p>
            <a:r>
              <a:rPr lang="de-CH" dirty="0"/>
              <a:t>Funktionsweise eines Regenüberlaufbeckens (RÜB)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4AA4BC5-F9B8-3C19-C18D-A9E560699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Verband für Kanalisation und Abwasserreinigung (VKA) – Information für Verbandsgemeinden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2FEA340-7441-DC20-078C-1B954300D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12</a:t>
            </a:fld>
            <a:endParaRPr lang="de-CH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7DD7DC6-BBA3-49EC-58E7-2421494E4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075" y="4683408"/>
            <a:ext cx="5580112" cy="167716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96EB428-48DB-388F-D24B-59387914F1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077" b="14144"/>
          <a:stretch>
            <a:fillRect/>
          </a:stretch>
        </p:blipFill>
        <p:spPr>
          <a:xfrm>
            <a:off x="1040456" y="2204864"/>
            <a:ext cx="5353731" cy="2165997"/>
          </a:xfrm>
          <a:prstGeom prst="rect">
            <a:avLst/>
          </a:prstGeom>
        </p:spPr>
      </p:pic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B973C4A0-E84A-5F6D-D596-671A9FAE7415}"/>
              </a:ext>
            </a:extLst>
          </p:cNvPr>
          <p:cNvCxnSpPr>
            <a:cxnSpLocks/>
          </p:cNvCxnSpPr>
          <p:nvPr/>
        </p:nvCxnSpPr>
        <p:spPr>
          <a:xfrm>
            <a:off x="1579932" y="5435699"/>
            <a:ext cx="400018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feil: gebogen 11">
            <a:extLst>
              <a:ext uri="{FF2B5EF4-FFF2-40B4-BE49-F238E27FC236}">
                <a16:creationId xmlns:a16="http://schemas.microsoft.com/office/drawing/2014/main" id="{59856133-3DE5-A7B9-57F3-82B2DB4DD1EE}"/>
              </a:ext>
            </a:extLst>
          </p:cNvPr>
          <p:cNvSpPr/>
          <p:nvPr/>
        </p:nvSpPr>
        <p:spPr>
          <a:xfrm>
            <a:off x="1331640" y="5229200"/>
            <a:ext cx="392308" cy="360037"/>
          </a:xfrm>
          <a:prstGeom prst="circular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chemeClr val="tx1"/>
              </a:solidFill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9DF9FE4-E797-B4AE-AF64-F69B54753BC6}"/>
              </a:ext>
            </a:extLst>
          </p:cNvPr>
          <p:cNvSpPr txBox="1"/>
          <p:nvPr/>
        </p:nvSpPr>
        <p:spPr>
          <a:xfrm>
            <a:off x="489531" y="2574377"/>
            <a:ext cx="1440160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400" dirty="0"/>
              <a:t>Bei Regenwetter überläuft Mischabwasser in das Regenbecken</a:t>
            </a:r>
          </a:p>
        </p:txBody>
      </p:sp>
      <p:sp>
        <p:nvSpPr>
          <p:cNvPr id="15" name="Pfeil: gebogen 14">
            <a:extLst>
              <a:ext uri="{FF2B5EF4-FFF2-40B4-BE49-F238E27FC236}">
                <a16:creationId xmlns:a16="http://schemas.microsoft.com/office/drawing/2014/main" id="{C028152A-FE69-D740-E5EB-1F7015F876C0}"/>
              </a:ext>
            </a:extLst>
          </p:cNvPr>
          <p:cNvSpPr/>
          <p:nvPr/>
        </p:nvSpPr>
        <p:spPr>
          <a:xfrm>
            <a:off x="5632250" y="5341974"/>
            <a:ext cx="307902" cy="282574"/>
          </a:xfrm>
          <a:prstGeom prst="circular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chemeClr val="tx1"/>
              </a:solidFill>
            </a:endParaRPr>
          </a:p>
        </p:txBody>
      </p:sp>
      <p:sp>
        <p:nvSpPr>
          <p:cNvPr id="16" name="Pfeil: gebogen 15">
            <a:extLst>
              <a:ext uri="{FF2B5EF4-FFF2-40B4-BE49-F238E27FC236}">
                <a16:creationId xmlns:a16="http://schemas.microsoft.com/office/drawing/2014/main" id="{860C418C-567C-DB22-963D-82ADBAA18494}"/>
              </a:ext>
            </a:extLst>
          </p:cNvPr>
          <p:cNvSpPr/>
          <p:nvPr/>
        </p:nvSpPr>
        <p:spPr>
          <a:xfrm rot="10800000" flipH="1">
            <a:off x="5416226" y="5507475"/>
            <a:ext cx="307902" cy="282569"/>
          </a:xfrm>
          <a:prstGeom prst="circular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chemeClr val="tx1"/>
              </a:solidFill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CC4197D2-DC5E-DF05-D62C-8835F8EAC1DE}"/>
              </a:ext>
            </a:extLst>
          </p:cNvPr>
          <p:cNvSpPr txBox="1"/>
          <p:nvPr/>
        </p:nvSpPr>
        <p:spPr>
          <a:xfrm>
            <a:off x="2555776" y="3933056"/>
            <a:ext cx="1440160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400" dirty="0"/>
              <a:t>Schmutzstoffe werden im Regenbecken zurückgehalten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E2574B87-C72E-915E-AB54-BB8CAB20939D}"/>
              </a:ext>
            </a:extLst>
          </p:cNvPr>
          <p:cNvSpPr txBox="1"/>
          <p:nvPr/>
        </p:nvSpPr>
        <p:spPr>
          <a:xfrm>
            <a:off x="6224459" y="2574377"/>
            <a:ext cx="1440160" cy="107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400" dirty="0"/>
              <a:t>Nach dem Regen wird der Beckeninhalt zur ARA entwässert und gereinigt.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6A4E54FA-1172-7128-A30D-057F7ABF14F5}"/>
              </a:ext>
            </a:extLst>
          </p:cNvPr>
          <p:cNvSpPr txBox="1"/>
          <p:nvPr/>
        </p:nvSpPr>
        <p:spPr>
          <a:xfrm>
            <a:off x="6655335" y="4440594"/>
            <a:ext cx="1440160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400" dirty="0"/>
              <a:t>Ein Siebrechen am Beckenende hält auch schwimmende Schmutzstoffe (z.B. WC-Papier) zurück.</a:t>
            </a:r>
          </a:p>
        </p:txBody>
      </p: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DC9E4617-2D15-6868-8F50-E44C7A46421E}"/>
              </a:ext>
            </a:extLst>
          </p:cNvPr>
          <p:cNvCxnSpPr>
            <a:cxnSpLocks/>
          </p:cNvCxnSpPr>
          <p:nvPr/>
        </p:nvCxnSpPr>
        <p:spPr>
          <a:xfrm>
            <a:off x="2195736" y="5547121"/>
            <a:ext cx="576064" cy="242924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1AFEA33A-7EAB-6997-77BE-3CBDA9A2B680}"/>
              </a:ext>
            </a:extLst>
          </p:cNvPr>
          <p:cNvCxnSpPr>
            <a:cxnSpLocks/>
          </p:cNvCxnSpPr>
          <p:nvPr/>
        </p:nvCxnSpPr>
        <p:spPr>
          <a:xfrm>
            <a:off x="3028067" y="5547121"/>
            <a:ext cx="576064" cy="242924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CE610B8D-5E69-0BA5-B00B-3E7183049959}"/>
              </a:ext>
            </a:extLst>
          </p:cNvPr>
          <p:cNvCxnSpPr>
            <a:cxnSpLocks/>
          </p:cNvCxnSpPr>
          <p:nvPr/>
        </p:nvCxnSpPr>
        <p:spPr>
          <a:xfrm>
            <a:off x="3820156" y="5547121"/>
            <a:ext cx="576064" cy="242924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A9D653C7-F435-0ED2-DF7E-3E1695E539F2}"/>
              </a:ext>
            </a:extLst>
          </p:cNvPr>
          <p:cNvCxnSpPr>
            <a:cxnSpLocks/>
          </p:cNvCxnSpPr>
          <p:nvPr/>
        </p:nvCxnSpPr>
        <p:spPr>
          <a:xfrm>
            <a:off x="4657368" y="5547121"/>
            <a:ext cx="576064" cy="242924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04254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79FA6-031E-7BA7-3E1A-697EC94E2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D62D33-CE7D-994B-F830-05F4D177C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104" y="1412776"/>
            <a:ext cx="8163789" cy="576064"/>
          </a:xfrm>
        </p:spPr>
        <p:txBody>
          <a:bodyPr/>
          <a:lstStyle/>
          <a:p>
            <a:r>
              <a:rPr lang="de-CH" dirty="0"/>
              <a:t>Wiederbeschaffungswert der Abwasseranlagen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18CA523-9393-267C-AF25-9F9D1074B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de-CH" dirty="0"/>
              <a:t>Der Wiederbeschaffungswert der Abwasseranlagen des VKA setzt sich wie folgt zusammen:</a:t>
            </a:r>
          </a:p>
          <a:p>
            <a:pPr lvl="1">
              <a:spcAft>
                <a:spcPts val="600"/>
              </a:spcAft>
            </a:pPr>
            <a:r>
              <a:rPr lang="de-CH" dirty="0"/>
              <a:t>Abwasserleitungen und Schächte</a:t>
            </a:r>
          </a:p>
          <a:p>
            <a:pPr lvl="1">
              <a:spcAft>
                <a:spcPts val="600"/>
              </a:spcAft>
            </a:pPr>
            <a:r>
              <a:rPr lang="de-CH" dirty="0"/>
              <a:t>Sonderbauwerke</a:t>
            </a:r>
          </a:p>
          <a:p>
            <a:pPr marL="0" lvl="1" indent="0">
              <a:spcAft>
                <a:spcPts val="600"/>
              </a:spcAft>
              <a:buNone/>
            </a:pPr>
            <a:r>
              <a:rPr lang="de-CH" b="1" dirty="0"/>
              <a:t>Total CHF 43.5 Mio.</a:t>
            </a:r>
          </a:p>
          <a:p>
            <a:endParaRPr lang="de-CH" dirty="0"/>
          </a:p>
          <a:p>
            <a:r>
              <a:rPr lang="de-CH" dirty="0"/>
              <a:t>Jährlicher Werterhalt: CHF 500'000.00</a:t>
            </a:r>
          </a:p>
          <a:p>
            <a:r>
              <a:rPr lang="de-CH" dirty="0"/>
              <a:t>Jährlicher Aufwand Betrieb und Unterhalt: CHF 320'000.00</a:t>
            </a:r>
          </a:p>
          <a:p>
            <a:r>
              <a:rPr lang="de-CH" b="1" dirty="0"/>
              <a:t>Total CHF 820'000.00</a:t>
            </a:r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E691905-B164-E007-8965-87836381C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Verband für Kanalisation und Abwasserreinigung (VKA) – Information für Verbandsgemeinden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8A7A169-462F-905D-8CB7-EC2C3B82E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13</a:t>
            </a:fld>
            <a:endParaRPr lang="de-CH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2A546B88-4A2D-D720-8BF8-F8C01DCF176A}"/>
              </a:ext>
            </a:extLst>
          </p:cNvPr>
          <p:cNvSpPr txBox="1">
            <a:spLocks/>
          </p:cNvSpPr>
          <p:nvPr/>
        </p:nvSpPr>
        <p:spPr>
          <a:xfrm>
            <a:off x="5004048" y="2132855"/>
            <a:ext cx="3802246" cy="165618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7800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5600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9750" indent="-18415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br>
              <a:rPr lang="de-CH" dirty="0"/>
            </a:br>
            <a:endParaRPr lang="de-CH" dirty="0"/>
          </a:p>
          <a:p>
            <a:pPr marL="0" lvl="1" indent="0">
              <a:spcAft>
                <a:spcPts val="600"/>
              </a:spcAft>
              <a:buNone/>
            </a:pPr>
            <a:r>
              <a:rPr lang="de-CH" dirty="0"/>
              <a:t>CHF 28.0 Mio.</a:t>
            </a:r>
          </a:p>
          <a:p>
            <a:pPr marL="0" lvl="1" indent="0">
              <a:spcAft>
                <a:spcPts val="600"/>
              </a:spcAft>
              <a:buNone/>
            </a:pPr>
            <a:r>
              <a:rPr lang="de-CH" dirty="0"/>
              <a:t>CHF 15.5 Mio.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2982603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EDEAA-AB3C-2F55-953F-F71284E96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B10F8F-2495-0F2F-4885-B5E62A94C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104" y="1412776"/>
            <a:ext cx="8163789" cy="576064"/>
          </a:xfrm>
        </p:spPr>
        <p:txBody>
          <a:bodyPr/>
          <a:lstStyle/>
          <a:p>
            <a:r>
              <a:rPr lang="de-CH"/>
              <a:t>Kennzahlen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C0A212-908A-248F-BAE7-DF0BF0BBF1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spcAft>
                <a:spcPts val="600"/>
              </a:spcAft>
            </a:pPr>
            <a:r>
              <a:rPr lang="de-CH" dirty="0"/>
              <a:t>12'650 angeschlossene Einwohner</a:t>
            </a:r>
          </a:p>
          <a:p>
            <a:pPr lvl="1">
              <a:spcAft>
                <a:spcPts val="600"/>
              </a:spcAft>
            </a:pPr>
            <a:r>
              <a:rPr lang="de-CH" dirty="0"/>
              <a:t>Einzugsgebiet:</a:t>
            </a:r>
            <a:br>
              <a:rPr lang="de-CH" dirty="0"/>
            </a:br>
            <a:r>
              <a:rPr lang="de-CH" dirty="0"/>
              <a:t>Bauzone = 397 ha</a:t>
            </a:r>
            <a:br>
              <a:rPr lang="de-CH" dirty="0"/>
            </a:br>
            <a:r>
              <a:rPr lang="de-CH" dirty="0"/>
              <a:t>Abflusswirksame Fläche = 125 ha / 31%</a:t>
            </a:r>
            <a:br>
              <a:rPr lang="de-CH" dirty="0"/>
            </a:br>
            <a:r>
              <a:rPr lang="de-CH" dirty="0"/>
              <a:t>Mischsystem = 61% / Trennsystem = 39%</a:t>
            </a:r>
          </a:p>
          <a:p>
            <a:pPr lvl="1">
              <a:spcAft>
                <a:spcPts val="600"/>
              </a:spcAft>
            </a:pPr>
            <a:r>
              <a:rPr lang="de-CH" dirty="0"/>
              <a:t>Trockenwetterabfluss</a:t>
            </a:r>
            <a:br>
              <a:rPr lang="de-CH" dirty="0"/>
            </a:br>
            <a:r>
              <a:rPr lang="de-CH" dirty="0"/>
              <a:t>Wasserverbrauch/Schmutzabwasser = 2'180 m</a:t>
            </a:r>
            <a:r>
              <a:rPr lang="de-CH" baseline="30000" dirty="0"/>
              <a:t>3</a:t>
            </a:r>
            <a:r>
              <a:rPr lang="de-CH" dirty="0"/>
              <a:t>/Tag </a:t>
            </a:r>
            <a:br>
              <a:rPr lang="de-CH" dirty="0"/>
            </a:br>
            <a:r>
              <a:rPr lang="de-CH" sz="1800" dirty="0">
                <a:sym typeface="Wingdings" panose="05000000000000000000" pitchFamily="2" charset="2"/>
              </a:rPr>
              <a:t></a:t>
            </a:r>
            <a:r>
              <a:rPr lang="de-CH" dirty="0"/>
              <a:t> 172 l/s pro Einwohner</a:t>
            </a:r>
            <a:br>
              <a:rPr lang="de-CH" dirty="0"/>
            </a:br>
            <a:r>
              <a:rPr lang="de-CH" dirty="0"/>
              <a:t>Fremdwasserabfluss = 2'250 m</a:t>
            </a:r>
            <a:r>
              <a:rPr lang="de-CH" baseline="30000" dirty="0"/>
              <a:t>3</a:t>
            </a:r>
            <a:r>
              <a:rPr lang="de-CH" dirty="0"/>
              <a:t>/Tag</a:t>
            </a:r>
          </a:p>
          <a:p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287A2CB-7CB7-1507-888A-4638EB484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Verband für Kanalisation und Abwasserreinigung (VKA) – Information für Verbandsgemeinden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B9971D9-AE61-3E37-EDD4-1CAB2F650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14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59777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6A48A-78B7-6E3A-E33F-1B101F3F4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614B592-591B-ED6C-96CE-5FE30150A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105" y="2564904"/>
            <a:ext cx="8163789" cy="3612059"/>
          </a:xfrm>
        </p:spPr>
        <p:txBody>
          <a:bodyPr/>
          <a:lstStyle/>
          <a:p>
            <a:pPr marL="0" lvl="1" indent="0">
              <a:spcAft>
                <a:spcPts val="600"/>
              </a:spcAft>
              <a:buNone/>
            </a:pPr>
            <a:r>
              <a:rPr lang="de-CH" sz="3200" b="1" dirty="0"/>
              <a:t>Abwasser ist ein Problem, </a:t>
            </a:r>
          </a:p>
          <a:p>
            <a:pPr marL="0" lvl="1" indent="0">
              <a:spcAft>
                <a:spcPts val="600"/>
              </a:spcAft>
              <a:buNone/>
            </a:pPr>
            <a:r>
              <a:rPr lang="de-CH" sz="3200" b="1" dirty="0"/>
              <a:t>	welches geklärt werden muss!</a:t>
            </a:r>
          </a:p>
          <a:p>
            <a:pPr marL="0" lvl="1" indent="0" algn="ctr">
              <a:spcAft>
                <a:spcPts val="600"/>
              </a:spcAft>
              <a:buNone/>
            </a:pPr>
            <a:r>
              <a:rPr lang="de-CH" sz="4400" b="1" dirty="0"/>
              <a:t>😉</a:t>
            </a:r>
          </a:p>
          <a:p>
            <a:pPr marL="0" lvl="1" indent="0" algn="ctr">
              <a:spcAft>
                <a:spcPts val="600"/>
              </a:spcAft>
              <a:buNone/>
            </a:pPr>
            <a:endParaRPr lang="de-CH" sz="2000" b="1" dirty="0"/>
          </a:p>
          <a:p>
            <a:pPr marL="0" lvl="1" indent="0" algn="ctr">
              <a:spcAft>
                <a:spcPts val="600"/>
              </a:spcAft>
              <a:buNone/>
            </a:pPr>
            <a:r>
              <a:rPr lang="de-CH" dirty="0"/>
              <a:t>Besten Dank für Ihre Aufmerksamkeit!</a:t>
            </a:r>
          </a:p>
          <a:p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058881A-76C2-B66B-5F77-2DDAB92E1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Verband für Kanalisation und Abwasserreinigung (VKA) – Information für Verbandsgemeinden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1B9E936-4C0C-CDB1-BC30-CAE40C4B0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15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708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Inhalt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de-DE" dirty="0"/>
              <a:t>Geschichte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de-DE" dirty="0"/>
              <a:t>Übersichtsplan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de-DE" dirty="0"/>
              <a:t>Leitungen und Anlagen, allgemeine Informationen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de-DE" dirty="0"/>
              <a:t>Kurzbeschrieb der einzelnen Anlagen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de-DE" dirty="0"/>
              <a:t>Wiederbeschaffungswerte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de-DE" dirty="0"/>
              <a:t>Kennzahlen</a:t>
            </a:r>
          </a:p>
          <a:p>
            <a:pPr lvl="1"/>
            <a:endParaRPr lang="de-CH" dirty="0"/>
          </a:p>
          <a:p>
            <a:endParaRPr lang="de-CH" dirty="0"/>
          </a:p>
          <a:p>
            <a:br>
              <a:rPr lang="de-CH" dirty="0"/>
            </a:br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0D9ABE2-0AE9-461C-8607-C1A2BF0E6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Verband für Kanalisation und Abwasserreinigung (VKA) – Information für Verbandsgemeinden</a:t>
            </a:r>
            <a:endParaRPr lang="de-CH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3D16A218-6D17-449A-9EB8-05B5A6F39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07777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871A3F-F35A-4A00-AD69-367D2A40C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Geschichte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321D21-3BBB-47CA-9FB5-E039E5D18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105" y="2132856"/>
            <a:ext cx="8163789" cy="4176464"/>
          </a:xfrm>
        </p:spPr>
        <p:txBody>
          <a:bodyPr/>
          <a:lstStyle/>
          <a:p>
            <a:pPr lvl="1">
              <a:spcAft>
                <a:spcPts val="600"/>
              </a:spcAft>
            </a:pPr>
            <a:r>
              <a:rPr lang="de-DE" dirty="0"/>
              <a:t>1958, Planung der Abwasserreinigungsanlage (ARA) Biel.</a:t>
            </a:r>
          </a:p>
          <a:p>
            <a:pPr lvl="1">
              <a:spcAft>
                <a:spcPts val="600"/>
              </a:spcAft>
            </a:pPr>
            <a:r>
              <a:rPr lang="de-DE" dirty="0"/>
              <a:t>Die Stadt Biel und die umliegenden Gemeinden müssen ihr Abwasser künftig in der ARA Biel klären.</a:t>
            </a:r>
          </a:p>
          <a:p>
            <a:pPr lvl="1">
              <a:spcAft>
                <a:spcPts val="600"/>
              </a:spcAft>
            </a:pPr>
            <a:r>
              <a:rPr lang="de-DE" dirty="0"/>
              <a:t>Die Gemeinden Bellmund, </a:t>
            </a:r>
            <a:r>
              <a:rPr lang="de-DE" dirty="0" err="1"/>
              <a:t>Ipsach</a:t>
            </a:r>
            <a:r>
              <a:rPr lang="de-DE" dirty="0"/>
              <a:t>, Nidau, Port und </a:t>
            </a:r>
            <a:r>
              <a:rPr lang="de-DE" dirty="0" err="1"/>
              <a:t>Sutz-Lattrigen</a:t>
            </a:r>
            <a:r>
              <a:rPr lang="de-DE" dirty="0"/>
              <a:t> beabsichtigen den Bau einer gemeinsamen Abwasserleitung in die neue ARA Biel.</a:t>
            </a:r>
          </a:p>
          <a:p>
            <a:pPr lvl="1">
              <a:spcAft>
                <a:spcPts val="600"/>
              </a:spcAft>
            </a:pPr>
            <a:r>
              <a:rPr lang="de-DE" dirty="0"/>
              <a:t>Ingenieur Schmid hat ein erstes Projekt erarbeitet.</a:t>
            </a:r>
          </a:p>
          <a:p>
            <a:pPr lvl="1">
              <a:spcAft>
                <a:spcPts val="600"/>
              </a:spcAft>
            </a:pPr>
            <a:r>
              <a:rPr lang="de-DE" dirty="0" err="1"/>
              <a:t>Anschliessend</a:t>
            </a:r>
            <a:r>
              <a:rPr lang="de-DE" dirty="0"/>
              <a:t> kam die Gemeinde </a:t>
            </a:r>
            <a:r>
              <a:rPr lang="de-DE" dirty="0" err="1"/>
              <a:t>Mörigen</a:t>
            </a:r>
            <a:r>
              <a:rPr lang="de-DE" dirty="0"/>
              <a:t> noch dazu.</a:t>
            </a:r>
          </a:p>
          <a:p>
            <a:pPr lvl="1">
              <a:spcAft>
                <a:spcPts val="600"/>
              </a:spcAft>
            </a:pPr>
            <a:r>
              <a:rPr lang="de-DE" dirty="0"/>
              <a:t>1963 wurde entschieden für die Erfüllung der gemeinsamen Aufgabe einen Gemeindeverband zu gründen</a:t>
            </a:r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19E230C-96D4-49A2-9574-06793AE48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Verband für Kanalisation und Abwasserreinigung (VKA) – Information für Verbandsgemeinden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F8681E6-8884-4E6B-A7D0-20D170B4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3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16075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19E230C-96D4-49A2-9574-06793AE48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Verband für Kanalisation und Abwasserreinigung (VKA) – Information für Verbandsgemeinden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F8681E6-8884-4E6B-A7D0-20D170B4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4</a:t>
            </a:fld>
            <a:endParaRPr lang="de-CH" dirty="0"/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432FD517-D02E-A17F-8A9B-186FA04EB1EE}"/>
              </a:ext>
            </a:extLst>
          </p:cNvPr>
          <p:cNvGrpSpPr/>
          <p:nvPr/>
        </p:nvGrpSpPr>
        <p:grpSpPr>
          <a:xfrm>
            <a:off x="500159" y="1836942"/>
            <a:ext cx="6518289" cy="4427828"/>
            <a:chOff x="516452" y="1418441"/>
            <a:chExt cx="7223900" cy="4907145"/>
          </a:xfrm>
        </p:grpSpPr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14F503ED-8CF9-E1E2-F209-59609EB878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6452" y="1418441"/>
              <a:ext cx="7223900" cy="4907145"/>
            </a:xfrm>
            <a:prstGeom prst="rect">
              <a:avLst/>
            </a:prstGeom>
          </p:spPr>
        </p:pic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EAA7E437-5FC2-07CC-056B-43C60EE6D13F}"/>
                </a:ext>
              </a:extLst>
            </p:cNvPr>
            <p:cNvSpPr/>
            <p:nvPr/>
          </p:nvSpPr>
          <p:spPr>
            <a:xfrm>
              <a:off x="3921125" y="3987800"/>
              <a:ext cx="2070100" cy="1470025"/>
            </a:xfrm>
            <a:custGeom>
              <a:avLst/>
              <a:gdLst>
                <a:gd name="connsiteX0" fmla="*/ 0 w 2070100"/>
                <a:gd name="connsiteY0" fmla="*/ 1241425 h 1470025"/>
                <a:gd name="connsiteX1" fmla="*/ 219075 w 2070100"/>
                <a:gd name="connsiteY1" fmla="*/ 1470025 h 1470025"/>
                <a:gd name="connsiteX2" fmla="*/ 565150 w 2070100"/>
                <a:gd name="connsiteY2" fmla="*/ 1327150 h 1470025"/>
                <a:gd name="connsiteX3" fmla="*/ 609600 w 2070100"/>
                <a:gd name="connsiteY3" fmla="*/ 1228725 h 1470025"/>
                <a:gd name="connsiteX4" fmla="*/ 695325 w 2070100"/>
                <a:gd name="connsiteY4" fmla="*/ 1098550 h 1470025"/>
                <a:gd name="connsiteX5" fmla="*/ 914400 w 2070100"/>
                <a:gd name="connsiteY5" fmla="*/ 1079500 h 1470025"/>
                <a:gd name="connsiteX6" fmla="*/ 1235075 w 2070100"/>
                <a:gd name="connsiteY6" fmla="*/ 996950 h 1470025"/>
                <a:gd name="connsiteX7" fmla="*/ 1473200 w 2070100"/>
                <a:gd name="connsiteY7" fmla="*/ 781050 h 1470025"/>
                <a:gd name="connsiteX8" fmla="*/ 1698625 w 2070100"/>
                <a:gd name="connsiteY8" fmla="*/ 742950 h 1470025"/>
                <a:gd name="connsiteX9" fmla="*/ 2070100 w 2070100"/>
                <a:gd name="connsiteY9" fmla="*/ 730250 h 1470025"/>
                <a:gd name="connsiteX10" fmla="*/ 1908175 w 2070100"/>
                <a:gd name="connsiteY10" fmla="*/ 654050 h 1470025"/>
                <a:gd name="connsiteX11" fmla="*/ 1841500 w 2070100"/>
                <a:gd name="connsiteY11" fmla="*/ 495300 h 1470025"/>
                <a:gd name="connsiteX12" fmla="*/ 1739900 w 2070100"/>
                <a:gd name="connsiteY12" fmla="*/ 514350 h 1470025"/>
                <a:gd name="connsiteX13" fmla="*/ 1670050 w 2070100"/>
                <a:gd name="connsiteY13" fmla="*/ 508000 h 1470025"/>
                <a:gd name="connsiteX14" fmla="*/ 1485900 w 2070100"/>
                <a:gd name="connsiteY14" fmla="*/ 441325 h 1470025"/>
                <a:gd name="connsiteX15" fmla="*/ 1457325 w 2070100"/>
                <a:gd name="connsiteY15" fmla="*/ 295275 h 1470025"/>
                <a:gd name="connsiteX16" fmla="*/ 1397000 w 2070100"/>
                <a:gd name="connsiteY16" fmla="*/ 161925 h 1470025"/>
                <a:gd name="connsiteX17" fmla="*/ 996950 w 2070100"/>
                <a:gd name="connsiteY17" fmla="*/ 0 h 1470025"/>
                <a:gd name="connsiteX18" fmla="*/ 993775 w 2070100"/>
                <a:gd name="connsiteY18" fmla="*/ 44450 h 1470025"/>
                <a:gd name="connsiteX19" fmla="*/ 850900 w 2070100"/>
                <a:gd name="connsiteY19" fmla="*/ 171450 h 1470025"/>
                <a:gd name="connsiteX20" fmla="*/ 615950 w 2070100"/>
                <a:gd name="connsiteY20" fmla="*/ 365125 h 1470025"/>
                <a:gd name="connsiteX21" fmla="*/ 514350 w 2070100"/>
                <a:gd name="connsiteY21" fmla="*/ 501650 h 1470025"/>
                <a:gd name="connsiteX22" fmla="*/ 463550 w 2070100"/>
                <a:gd name="connsiteY22" fmla="*/ 622300 h 1470025"/>
                <a:gd name="connsiteX23" fmla="*/ 374650 w 2070100"/>
                <a:gd name="connsiteY23" fmla="*/ 727075 h 1470025"/>
                <a:gd name="connsiteX24" fmla="*/ 66675 w 2070100"/>
                <a:gd name="connsiteY24" fmla="*/ 974725 h 1470025"/>
                <a:gd name="connsiteX25" fmla="*/ 44450 w 2070100"/>
                <a:gd name="connsiteY25" fmla="*/ 1047750 h 1470025"/>
                <a:gd name="connsiteX26" fmla="*/ 57150 w 2070100"/>
                <a:gd name="connsiteY26" fmla="*/ 1108075 h 1470025"/>
                <a:gd name="connsiteX27" fmla="*/ 50800 w 2070100"/>
                <a:gd name="connsiteY27" fmla="*/ 1177925 h 1470025"/>
                <a:gd name="connsiteX28" fmla="*/ 0 w 2070100"/>
                <a:gd name="connsiteY28" fmla="*/ 1241425 h 147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70100" h="1470025">
                  <a:moveTo>
                    <a:pt x="0" y="1241425"/>
                  </a:moveTo>
                  <a:lnTo>
                    <a:pt x="219075" y="1470025"/>
                  </a:lnTo>
                  <a:lnTo>
                    <a:pt x="565150" y="1327150"/>
                  </a:lnTo>
                  <a:lnTo>
                    <a:pt x="609600" y="1228725"/>
                  </a:lnTo>
                  <a:lnTo>
                    <a:pt x="695325" y="1098550"/>
                  </a:lnTo>
                  <a:lnTo>
                    <a:pt x="914400" y="1079500"/>
                  </a:lnTo>
                  <a:lnTo>
                    <a:pt x="1235075" y="996950"/>
                  </a:lnTo>
                  <a:lnTo>
                    <a:pt x="1473200" y="781050"/>
                  </a:lnTo>
                  <a:lnTo>
                    <a:pt x="1698625" y="742950"/>
                  </a:lnTo>
                  <a:lnTo>
                    <a:pt x="2070100" y="730250"/>
                  </a:lnTo>
                  <a:lnTo>
                    <a:pt x="1908175" y="654050"/>
                  </a:lnTo>
                  <a:lnTo>
                    <a:pt x="1841500" y="495300"/>
                  </a:lnTo>
                  <a:lnTo>
                    <a:pt x="1739900" y="514350"/>
                  </a:lnTo>
                  <a:lnTo>
                    <a:pt x="1670050" y="508000"/>
                  </a:lnTo>
                  <a:lnTo>
                    <a:pt x="1485900" y="441325"/>
                  </a:lnTo>
                  <a:lnTo>
                    <a:pt x="1457325" y="295275"/>
                  </a:lnTo>
                  <a:lnTo>
                    <a:pt x="1397000" y="161925"/>
                  </a:lnTo>
                  <a:lnTo>
                    <a:pt x="996950" y="0"/>
                  </a:lnTo>
                  <a:lnTo>
                    <a:pt x="993775" y="44450"/>
                  </a:lnTo>
                  <a:lnTo>
                    <a:pt x="850900" y="171450"/>
                  </a:lnTo>
                  <a:lnTo>
                    <a:pt x="615950" y="365125"/>
                  </a:lnTo>
                  <a:lnTo>
                    <a:pt x="514350" y="501650"/>
                  </a:lnTo>
                  <a:lnTo>
                    <a:pt x="463550" y="622300"/>
                  </a:lnTo>
                  <a:lnTo>
                    <a:pt x="374650" y="727075"/>
                  </a:lnTo>
                  <a:lnTo>
                    <a:pt x="66675" y="974725"/>
                  </a:lnTo>
                  <a:lnTo>
                    <a:pt x="44450" y="1047750"/>
                  </a:lnTo>
                  <a:lnTo>
                    <a:pt x="57150" y="1108075"/>
                  </a:lnTo>
                  <a:lnTo>
                    <a:pt x="50800" y="1177925"/>
                  </a:lnTo>
                  <a:lnTo>
                    <a:pt x="0" y="1241425"/>
                  </a:lnTo>
                  <a:close/>
                </a:path>
              </a:pathLst>
            </a:custGeom>
            <a:solidFill>
              <a:srgbClr val="FF66CC">
                <a:alpha val="25098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204D9FE0-20B9-3492-C745-C2D1A362B5E6}"/>
                </a:ext>
              </a:extLst>
            </p:cNvPr>
            <p:cNvSpPr/>
            <p:nvPr/>
          </p:nvSpPr>
          <p:spPr>
            <a:xfrm>
              <a:off x="5375275" y="3825875"/>
              <a:ext cx="1101725" cy="673100"/>
            </a:xfrm>
            <a:custGeom>
              <a:avLst/>
              <a:gdLst>
                <a:gd name="connsiteX0" fmla="*/ 0 w 1101725"/>
                <a:gd name="connsiteY0" fmla="*/ 450850 h 673100"/>
                <a:gd name="connsiteX1" fmla="*/ 212725 w 1101725"/>
                <a:gd name="connsiteY1" fmla="*/ 431800 h 673100"/>
                <a:gd name="connsiteX2" fmla="*/ 403225 w 1101725"/>
                <a:gd name="connsiteY2" fmla="*/ 285750 h 673100"/>
                <a:gd name="connsiteX3" fmla="*/ 311150 w 1101725"/>
                <a:gd name="connsiteY3" fmla="*/ 111125 h 673100"/>
                <a:gd name="connsiteX4" fmla="*/ 736600 w 1101725"/>
                <a:gd name="connsiteY4" fmla="*/ 127000 h 673100"/>
                <a:gd name="connsiteX5" fmla="*/ 755650 w 1101725"/>
                <a:gd name="connsiteY5" fmla="*/ 0 h 673100"/>
                <a:gd name="connsiteX6" fmla="*/ 1101725 w 1101725"/>
                <a:gd name="connsiteY6" fmla="*/ 336550 h 673100"/>
                <a:gd name="connsiteX7" fmla="*/ 1003300 w 1101725"/>
                <a:gd name="connsiteY7" fmla="*/ 403225 h 673100"/>
                <a:gd name="connsiteX8" fmla="*/ 866775 w 1101725"/>
                <a:gd name="connsiteY8" fmla="*/ 488950 h 673100"/>
                <a:gd name="connsiteX9" fmla="*/ 381000 w 1101725"/>
                <a:gd name="connsiteY9" fmla="*/ 654050 h 673100"/>
                <a:gd name="connsiteX10" fmla="*/ 314325 w 1101725"/>
                <a:gd name="connsiteY10" fmla="*/ 666750 h 673100"/>
                <a:gd name="connsiteX11" fmla="*/ 238125 w 1101725"/>
                <a:gd name="connsiteY11" fmla="*/ 673100 h 673100"/>
                <a:gd name="connsiteX12" fmla="*/ 31750 w 1101725"/>
                <a:gd name="connsiteY12" fmla="*/ 603250 h 673100"/>
                <a:gd name="connsiteX13" fmla="*/ 0 w 1101725"/>
                <a:gd name="connsiteY13" fmla="*/ 450850 h 67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01725" h="673100">
                  <a:moveTo>
                    <a:pt x="0" y="450850"/>
                  </a:moveTo>
                  <a:lnTo>
                    <a:pt x="212725" y="431800"/>
                  </a:lnTo>
                  <a:lnTo>
                    <a:pt x="403225" y="285750"/>
                  </a:lnTo>
                  <a:lnTo>
                    <a:pt x="311150" y="111125"/>
                  </a:lnTo>
                  <a:lnTo>
                    <a:pt x="736600" y="127000"/>
                  </a:lnTo>
                  <a:lnTo>
                    <a:pt x="755650" y="0"/>
                  </a:lnTo>
                  <a:lnTo>
                    <a:pt x="1101725" y="336550"/>
                  </a:lnTo>
                  <a:lnTo>
                    <a:pt x="1003300" y="403225"/>
                  </a:lnTo>
                  <a:lnTo>
                    <a:pt x="866775" y="488950"/>
                  </a:lnTo>
                  <a:lnTo>
                    <a:pt x="381000" y="654050"/>
                  </a:lnTo>
                  <a:lnTo>
                    <a:pt x="314325" y="666750"/>
                  </a:lnTo>
                  <a:lnTo>
                    <a:pt x="238125" y="673100"/>
                  </a:lnTo>
                  <a:lnTo>
                    <a:pt x="31750" y="603250"/>
                  </a:lnTo>
                  <a:lnTo>
                    <a:pt x="0" y="450850"/>
                  </a:lnTo>
                  <a:close/>
                </a:path>
              </a:pathLst>
            </a:custGeom>
            <a:solidFill>
              <a:srgbClr val="FFC000">
                <a:alpha val="25098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B7EF1B61-1046-7015-C17D-E7EAEB95F746}"/>
                </a:ext>
              </a:extLst>
            </p:cNvPr>
            <p:cNvSpPr/>
            <p:nvPr/>
          </p:nvSpPr>
          <p:spPr>
            <a:xfrm>
              <a:off x="4162425" y="2901950"/>
              <a:ext cx="2790825" cy="1377950"/>
            </a:xfrm>
            <a:custGeom>
              <a:avLst/>
              <a:gdLst>
                <a:gd name="connsiteX0" fmla="*/ 0 w 2790825"/>
                <a:gd name="connsiteY0" fmla="*/ 977900 h 1377950"/>
                <a:gd name="connsiteX1" fmla="*/ 685800 w 2790825"/>
                <a:gd name="connsiteY1" fmla="*/ 717550 h 1377950"/>
                <a:gd name="connsiteX2" fmla="*/ 857250 w 2790825"/>
                <a:gd name="connsiteY2" fmla="*/ 755650 h 1377950"/>
                <a:gd name="connsiteX3" fmla="*/ 1263650 w 2790825"/>
                <a:gd name="connsiteY3" fmla="*/ 511175 h 1377950"/>
                <a:gd name="connsiteX4" fmla="*/ 1165225 w 2790825"/>
                <a:gd name="connsiteY4" fmla="*/ 425450 h 1377950"/>
                <a:gd name="connsiteX5" fmla="*/ 739775 w 2790825"/>
                <a:gd name="connsiteY5" fmla="*/ 476250 h 1377950"/>
                <a:gd name="connsiteX6" fmla="*/ 1028700 w 2790825"/>
                <a:gd name="connsiteY6" fmla="*/ 263525 h 1377950"/>
                <a:gd name="connsiteX7" fmla="*/ 1384300 w 2790825"/>
                <a:gd name="connsiteY7" fmla="*/ 165100 h 1377950"/>
                <a:gd name="connsiteX8" fmla="*/ 1822450 w 2790825"/>
                <a:gd name="connsiteY8" fmla="*/ 180975 h 1377950"/>
                <a:gd name="connsiteX9" fmla="*/ 2327275 w 2790825"/>
                <a:gd name="connsiteY9" fmla="*/ 0 h 1377950"/>
                <a:gd name="connsiteX10" fmla="*/ 2359025 w 2790825"/>
                <a:gd name="connsiteY10" fmla="*/ 114300 h 1377950"/>
                <a:gd name="connsiteX11" fmla="*/ 2403475 w 2790825"/>
                <a:gd name="connsiteY11" fmla="*/ 339725 h 1377950"/>
                <a:gd name="connsiteX12" fmla="*/ 2765425 w 2790825"/>
                <a:gd name="connsiteY12" fmla="*/ 419100 h 1377950"/>
                <a:gd name="connsiteX13" fmla="*/ 2790825 w 2790825"/>
                <a:gd name="connsiteY13" fmla="*/ 508000 h 1377950"/>
                <a:gd name="connsiteX14" fmla="*/ 2416175 w 2790825"/>
                <a:gd name="connsiteY14" fmla="*/ 555625 h 1377950"/>
                <a:gd name="connsiteX15" fmla="*/ 2463800 w 2790825"/>
                <a:gd name="connsiteY15" fmla="*/ 666750 h 1377950"/>
                <a:gd name="connsiteX16" fmla="*/ 1968500 w 2790825"/>
                <a:gd name="connsiteY16" fmla="*/ 927100 h 1377950"/>
                <a:gd name="connsiteX17" fmla="*/ 1946275 w 2790825"/>
                <a:gd name="connsiteY17" fmla="*/ 1050925 h 1377950"/>
                <a:gd name="connsiteX18" fmla="*/ 1524000 w 2790825"/>
                <a:gd name="connsiteY18" fmla="*/ 1031875 h 1377950"/>
                <a:gd name="connsiteX19" fmla="*/ 1616075 w 2790825"/>
                <a:gd name="connsiteY19" fmla="*/ 1206500 h 1377950"/>
                <a:gd name="connsiteX20" fmla="*/ 1419225 w 2790825"/>
                <a:gd name="connsiteY20" fmla="*/ 1355725 h 1377950"/>
                <a:gd name="connsiteX21" fmla="*/ 1216025 w 2790825"/>
                <a:gd name="connsiteY21" fmla="*/ 1377950 h 1377950"/>
                <a:gd name="connsiteX22" fmla="*/ 1155700 w 2790825"/>
                <a:gd name="connsiteY22" fmla="*/ 1254125 h 1377950"/>
                <a:gd name="connsiteX23" fmla="*/ 762000 w 2790825"/>
                <a:gd name="connsiteY23" fmla="*/ 1085850 h 1377950"/>
                <a:gd name="connsiteX24" fmla="*/ 733425 w 2790825"/>
                <a:gd name="connsiteY24" fmla="*/ 1060450 h 1377950"/>
                <a:gd name="connsiteX25" fmla="*/ 641350 w 2790825"/>
                <a:gd name="connsiteY25" fmla="*/ 1041400 h 1377950"/>
                <a:gd name="connsiteX26" fmla="*/ 596900 w 2790825"/>
                <a:gd name="connsiteY26" fmla="*/ 1057275 h 1377950"/>
                <a:gd name="connsiteX27" fmla="*/ 339725 w 2790825"/>
                <a:gd name="connsiteY27" fmla="*/ 1174750 h 1377950"/>
                <a:gd name="connsiteX28" fmla="*/ 0 w 2790825"/>
                <a:gd name="connsiteY28" fmla="*/ 977900 h 1377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790825" h="1377950">
                  <a:moveTo>
                    <a:pt x="0" y="977900"/>
                  </a:moveTo>
                  <a:lnTo>
                    <a:pt x="685800" y="717550"/>
                  </a:lnTo>
                  <a:lnTo>
                    <a:pt x="857250" y="755650"/>
                  </a:lnTo>
                  <a:lnTo>
                    <a:pt x="1263650" y="511175"/>
                  </a:lnTo>
                  <a:lnTo>
                    <a:pt x="1165225" y="425450"/>
                  </a:lnTo>
                  <a:lnTo>
                    <a:pt x="739775" y="476250"/>
                  </a:lnTo>
                  <a:lnTo>
                    <a:pt x="1028700" y="263525"/>
                  </a:lnTo>
                  <a:lnTo>
                    <a:pt x="1384300" y="165100"/>
                  </a:lnTo>
                  <a:lnTo>
                    <a:pt x="1822450" y="180975"/>
                  </a:lnTo>
                  <a:lnTo>
                    <a:pt x="2327275" y="0"/>
                  </a:lnTo>
                  <a:lnTo>
                    <a:pt x="2359025" y="114300"/>
                  </a:lnTo>
                  <a:lnTo>
                    <a:pt x="2403475" y="339725"/>
                  </a:lnTo>
                  <a:lnTo>
                    <a:pt x="2765425" y="419100"/>
                  </a:lnTo>
                  <a:lnTo>
                    <a:pt x="2790825" y="508000"/>
                  </a:lnTo>
                  <a:lnTo>
                    <a:pt x="2416175" y="555625"/>
                  </a:lnTo>
                  <a:lnTo>
                    <a:pt x="2463800" y="666750"/>
                  </a:lnTo>
                  <a:lnTo>
                    <a:pt x="1968500" y="927100"/>
                  </a:lnTo>
                  <a:lnTo>
                    <a:pt x="1946275" y="1050925"/>
                  </a:lnTo>
                  <a:lnTo>
                    <a:pt x="1524000" y="1031875"/>
                  </a:lnTo>
                  <a:lnTo>
                    <a:pt x="1616075" y="1206500"/>
                  </a:lnTo>
                  <a:lnTo>
                    <a:pt x="1419225" y="1355725"/>
                  </a:lnTo>
                  <a:lnTo>
                    <a:pt x="1216025" y="1377950"/>
                  </a:lnTo>
                  <a:lnTo>
                    <a:pt x="1155700" y="1254125"/>
                  </a:lnTo>
                  <a:lnTo>
                    <a:pt x="762000" y="1085850"/>
                  </a:lnTo>
                  <a:lnTo>
                    <a:pt x="733425" y="1060450"/>
                  </a:lnTo>
                  <a:lnTo>
                    <a:pt x="641350" y="1041400"/>
                  </a:lnTo>
                  <a:lnTo>
                    <a:pt x="596900" y="1057275"/>
                  </a:lnTo>
                  <a:lnTo>
                    <a:pt x="339725" y="1174750"/>
                  </a:lnTo>
                  <a:lnTo>
                    <a:pt x="0" y="977900"/>
                  </a:lnTo>
                  <a:close/>
                </a:path>
              </a:pathLst>
            </a:custGeom>
            <a:solidFill>
              <a:srgbClr val="9BBB59">
                <a:alpha val="25098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FD0016A8-40F1-22A3-9F8C-B29FDBA14484}"/>
                </a:ext>
              </a:extLst>
            </p:cNvPr>
            <p:cNvSpPr/>
            <p:nvPr/>
          </p:nvSpPr>
          <p:spPr>
            <a:xfrm>
              <a:off x="3959225" y="3330575"/>
              <a:ext cx="1466850" cy="552450"/>
            </a:xfrm>
            <a:custGeom>
              <a:avLst/>
              <a:gdLst>
                <a:gd name="connsiteX0" fmla="*/ 200025 w 1466850"/>
                <a:gd name="connsiteY0" fmla="*/ 552450 h 552450"/>
                <a:gd name="connsiteX1" fmla="*/ 895350 w 1466850"/>
                <a:gd name="connsiteY1" fmla="*/ 292100 h 552450"/>
                <a:gd name="connsiteX2" fmla="*/ 1060450 w 1466850"/>
                <a:gd name="connsiteY2" fmla="*/ 323850 h 552450"/>
                <a:gd name="connsiteX3" fmla="*/ 1466850 w 1466850"/>
                <a:gd name="connsiteY3" fmla="*/ 82550 h 552450"/>
                <a:gd name="connsiteX4" fmla="*/ 1374775 w 1466850"/>
                <a:gd name="connsiteY4" fmla="*/ 0 h 552450"/>
                <a:gd name="connsiteX5" fmla="*/ 949325 w 1466850"/>
                <a:gd name="connsiteY5" fmla="*/ 44450 h 552450"/>
                <a:gd name="connsiteX6" fmla="*/ 400050 w 1466850"/>
                <a:gd name="connsiteY6" fmla="*/ 219075 h 552450"/>
                <a:gd name="connsiteX7" fmla="*/ 0 w 1466850"/>
                <a:gd name="connsiteY7" fmla="*/ 412750 h 552450"/>
                <a:gd name="connsiteX8" fmla="*/ 200025 w 1466850"/>
                <a:gd name="connsiteY8" fmla="*/ 55245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6850" h="552450">
                  <a:moveTo>
                    <a:pt x="200025" y="552450"/>
                  </a:moveTo>
                  <a:lnTo>
                    <a:pt x="895350" y="292100"/>
                  </a:lnTo>
                  <a:lnTo>
                    <a:pt x="1060450" y="323850"/>
                  </a:lnTo>
                  <a:lnTo>
                    <a:pt x="1466850" y="82550"/>
                  </a:lnTo>
                  <a:lnTo>
                    <a:pt x="1374775" y="0"/>
                  </a:lnTo>
                  <a:lnTo>
                    <a:pt x="949325" y="44450"/>
                  </a:lnTo>
                  <a:lnTo>
                    <a:pt x="400050" y="219075"/>
                  </a:lnTo>
                  <a:lnTo>
                    <a:pt x="0" y="412750"/>
                  </a:lnTo>
                  <a:lnTo>
                    <a:pt x="200025" y="552450"/>
                  </a:lnTo>
                  <a:close/>
                </a:path>
              </a:pathLst>
            </a:custGeom>
            <a:solidFill>
              <a:srgbClr val="33CC33">
                <a:alpha val="25098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52899E01-EB6E-B8AB-B9D1-290BFD5AB049}"/>
                </a:ext>
              </a:extLst>
            </p:cNvPr>
            <p:cNvSpPr/>
            <p:nvPr/>
          </p:nvSpPr>
          <p:spPr>
            <a:xfrm>
              <a:off x="2981325" y="1841500"/>
              <a:ext cx="4318000" cy="2025650"/>
            </a:xfrm>
            <a:custGeom>
              <a:avLst/>
              <a:gdLst>
                <a:gd name="connsiteX0" fmla="*/ 0 w 4318000"/>
                <a:gd name="connsiteY0" fmla="*/ 1260475 h 2025650"/>
                <a:gd name="connsiteX1" fmla="*/ 866775 w 4318000"/>
                <a:gd name="connsiteY1" fmla="*/ 920750 h 2025650"/>
                <a:gd name="connsiteX2" fmla="*/ 1057275 w 4318000"/>
                <a:gd name="connsiteY2" fmla="*/ 990600 h 2025650"/>
                <a:gd name="connsiteX3" fmla="*/ 1177925 w 4318000"/>
                <a:gd name="connsiteY3" fmla="*/ 1016000 h 2025650"/>
                <a:gd name="connsiteX4" fmla="*/ 1298575 w 4318000"/>
                <a:gd name="connsiteY4" fmla="*/ 1016000 h 2025650"/>
                <a:gd name="connsiteX5" fmla="*/ 1390650 w 4318000"/>
                <a:gd name="connsiteY5" fmla="*/ 974725 h 2025650"/>
                <a:gd name="connsiteX6" fmla="*/ 1422400 w 4318000"/>
                <a:gd name="connsiteY6" fmla="*/ 930275 h 2025650"/>
                <a:gd name="connsiteX7" fmla="*/ 1425575 w 4318000"/>
                <a:gd name="connsiteY7" fmla="*/ 371475 h 2025650"/>
                <a:gd name="connsiteX8" fmla="*/ 1631950 w 4318000"/>
                <a:gd name="connsiteY8" fmla="*/ 234950 h 2025650"/>
                <a:gd name="connsiteX9" fmla="*/ 1857375 w 4318000"/>
                <a:gd name="connsiteY9" fmla="*/ 104775 h 2025650"/>
                <a:gd name="connsiteX10" fmla="*/ 2708275 w 4318000"/>
                <a:gd name="connsiteY10" fmla="*/ 19050 h 2025650"/>
                <a:gd name="connsiteX11" fmla="*/ 3746500 w 4318000"/>
                <a:gd name="connsiteY11" fmla="*/ 0 h 2025650"/>
                <a:gd name="connsiteX12" fmla="*/ 4308475 w 4318000"/>
                <a:gd name="connsiteY12" fmla="*/ 79375 h 2025650"/>
                <a:gd name="connsiteX13" fmla="*/ 4318000 w 4318000"/>
                <a:gd name="connsiteY13" fmla="*/ 295275 h 2025650"/>
                <a:gd name="connsiteX14" fmla="*/ 4302125 w 4318000"/>
                <a:gd name="connsiteY14" fmla="*/ 377825 h 2025650"/>
                <a:gd name="connsiteX15" fmla="*/ 4140200 w 4318000"/>
                <a:gd name="connsiteY15" fmla="*/ 400050 h 2025650"/>
                <a:gd name="connsiteX16" fmla="*/ 4210050 w 4318000"/>
                <a:gd name="connsiteY16" fmla="*/ 488950 h 2025650"/>
                <a:gd name="connsiteX17" fmla="*/ 4276725 w 4318000"/>
                <a:gd name="connsiteY17" fmla="*/ 619125 h 2025650"/>
                <a:gd name="connsiteX18" fmla="*/ 4302125 w 4318000"/>
                <a:gd name="connsiteY18" fmla="*/ 758825 h 2025650"/>
                <a:gd name="connsiteX19" fmla="*/ 4279900 w 4318000"/>
                <a:gd name="connsiteY19" fmla="*/ 866775 h 2025650"/>
                <a:gd name="connsiteX20" fmla="*/ 3857625 w 4318000"/>
                <a:gd name="connsiteY20" fmla="*/ 949325 h 2025650"/>
                <a:gd name="connsiteX21" fmla="*/ 3806825 w 4318000"/>
                <a:gd name="connsiteY21" fmla="*/ 1073150 h 2025650"/>
                <a:gd name="connsiteX22" fmla="*/ 3530600 w 4318000"/>
                <a:gd name="connsiteY22" fmla="*/ 1162050 h 2025650"/>
                <a:gd name="connsiteX23" fmla="*/ 3508375 w 4318000"/>
                <a:gd name="connsiteY23" fmla="*/ 1066800 h 2025650"/>
                <a:gd name="connsiteX24" fmla="*/ 3006725 w 4318000"/>
                <a:gd name="connsiteY24" fmla="*/ 1241425 h 2025650"/>
                <a:gd name="connsiteX25" fmla="*/ 2568575 w 4318000"/>
                <a:gd name="connsiteY25" fmla="*/ 1228725 h 2025650"/>
                <a:gd name="connsiteX26" fmla="*/ 2203450 w 4318000"/>
                <a:gd name="connsiteY26" fmla="*/ 1330325 h 2025650"/>
                <a:gd name="connsiteX27" fmla="*/ 1920875 w 4318000"/>
                <a:gd name="connsiteY27" fmla="*/ 1533525 h 2025650"/>
                <a:gd name="connsiteX28" fmla="*/ 1371600 w 4318000"/>
                <a:gd name="connsiteY28" fmla="*/ 1711325 h 2025650"/>
                <a:gd name="connsiteX29" fmla="*/ 971550 w 4318000"/>
                <a:gd name="connsiteY29" fmla="*/ 1898650 h 2025650"/>
                <a:gd name="connsiteX30" fmla="*/ 428625 w 4318000"/>
                <a:gd name="connsiteY30" fmla="*/ 2025650 h 2025650"/>
                <a:gd name="connsiteX31" fmla="*/ 98425 w 4318000"/>
                <a:gd name="connsiteY31" fmla="*/ 1546225 h 2025650"/>
                <a:gd name="connsiteX32" fmla="*/ 0 w 4318000"/>
                <a:gd name="connsiteY32" fmla="*/ 1260475 h 2025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318000" h="2025650">
                  <a:moveTo>
                    <a:pt x="0" y="1260475"/>
                  </a:moveTo>
                  <a:lnTo>
                    <a:pt x="866775" y="920750"/>
                  </a:lnTo>
                  <a:lnTo>
                    <a:pt x="1057275" y="990600"/>
                  </a:lnTo>
                  <a:lnTo>
                    <a:pt x="1177925" y="1016000"/>
                  </a:lnTo>
                  <a:lnTo>
                    <a:pt x="1298575" y="1016000"/>
                  </a:lnTo>
                  <a:lnTo>
                    <a:pt x="1390650" y="974725"/>
                  </a:lnTo>
                  <a:lnTo>
                    <a:pt x="1422400" y="930275"/>
                  </a:lnTo>
                  <a:cubicBezTo>
                    <a:pt x="1423458" y="744008"/>
                    <a:pt x="1424517" y="557742"/>
                    <a:pt x="1425575" y="371475"/>
                  </a:cubicBezTo>
                  <a:lnTo>
                    <a:pt x="1631950" y="234950"/>
                  </a:lnTo>
                  <a:lnTo>
                    <a:pt x="1857375" y="104775"/>
                  </a:lnTo>
                  <a:lnTo>
                    <a:pt x="2708275" y="19050"/>
                  </a:lnTo>
                  <a:lnTo>
                    <a:pt x="3746500" y="0"/>
                  </a:lnTo>
                  <a:lnTo>
                    <a:pt x="4308475" y="79375"/>
                  </a:lnTo>
                  <a:lnTo>
                    <a:pt x="4318000" y="295275"/>
                  </a:lnTo>
                  <a:lnTo>
                    <a:pt x="4302125" y="377825"/>
                  </a:lnTo>
                  <a:lnTo>
                    <a:pt x="4140200" y="400050"/>
                  </a:lnTo>
                  <a:lnTo>
                    <a:pt x="4210050" y="488950"/>
                  </a:lnTo>
                  <a:lnTo>
                    <a:pt x="4276725" y="619125"/>
                  </a:lnTo>
                  <a:lnTo>
                    <a:pt x="4302125" y="758825"/>
                  </a:lnTo>
                  <a:lnTo>
                    <a:pt x="4279900" y="866775"/>
                  </a:lnTo>
                  <a:lnTo>
                    <a:pt x="3857625" y="949325"/>
                  </a:lnTo>
                  <a:lnTo>
                    <a:pt x="3806825" y="1073150"/>
                  </a:lnTo>
                  <a:lnTo>
                    <a:pt x="3530600" y="1162050"/>
                  </a:lnTo>
                  <a:lnTo>
                    <a:pt x="3508375" y="1066800"/>
                  </a:lnTo>
                  <a:lnTo>
                    <a:pt x="3006725" y="1241425"/>
                  </a:lnTo>
                  <a:lnTo>
                    <a:pt x="2568575" y="1228725"/>
                  </a:lnTo>
                  <a:lnTo>
                    <a:pt x="2203450" y="1330325"/>
                  </a:lnTo>
                  <a:lnTo>
                    <a:pt x="1920875" y="1533525"/>
                  </a:lnTo>
                  <a:lnTo>
                    <a:pt x="1371600" y="1711325"/>
                  </a:lnTo>
                  <a:lnTo>
                    <a:pt x="971550" y="1898650"/>
                  </a:lnTo>
                  <a:lnTo>
                    <a:pt x="428625" y="2025650"/>
                  </a:lnTo>
                  <a:lnTo>
                    <a:pt x="98425" y="1546225"/>
                  </a:lnTo>
                  <a:lnTo>
                    <a:pt x="0" y="1260475"/>
                  </a:lnTo>
                  <a:close/>
                </a:path>
              </a:pathLst>
            </a:custGeom>
            <a:solidFill>
              <a:srgbClr val="99FFCC">
                <a:alpha val="25098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7" name="Kreis: nicht ausgefüllt 16">
              <a:extLst>
                <a:ext uri="{FF2B5EF4-FFF2-40B4-BE49-F238E27FC236}">
                  <a16:creationId xmlns:a16="http://schemas.microsoft.com/office/drawing/2014/main" id="{ACBA79F0-2655-B1FF-4899-6B92EF39325B}"/>
                </a:ext>
              </a:extLst>
            </p:cNvPr>
            <p:cNvSpPr/>
            <p:nvPr/>
          </p:nvSpPr>
          <p:spPr>
            <a:xfrm>
              <a:off x="5375275" y="4188272"/>
              <a:ext cx="288032" cy="288032"/>
            </a:xfrm>
            <a:prstGeom prst="donut">
              <a:avLst/>
            </a:prstGeom>
            <a:solidFill>
              <a:srgbClr val="FF0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solidFill>
                  <a:schemeClr val="tx1"/>
                </a:solidFill>
              </a:endParaRPr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02BE36AC-2364-E05C-7C59-138180B6958B}"/>
                </a:ext>
              </a:extLst>
            </p:cNvPr>
            <p:cNvSpPr txBox="1"/>
            <p:nvPr/>
          </p:nvSpPr>
          <p:spPr>
            <a:xfrm>
              <a:off x="5266544" y="3830697"/>
              <a:ext cx="408766" cy="276999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de-CH" b="1" dirty="0">
                  <a:solidFill>
                    <a:srgbClr val="FF0000"/>
                  </a:solidFill>
                </a:rPr>
                <a:t>ARA</a:t>
              </a:r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97871A3F-F35A-4A00-AD69-367D2A40C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8" y="1301664"/>
            <a:ext cx="6674183" cy="535278"/>
          </a:xfrm>
        </p:spPr>
        <p:txBody>
          <a:bodyPr/>
          <a:lstStyle/>
          <a:p>
            <a:r>
              <a:rPr lang="de-CH" dirty="0"/>
              <a:t>Einzugsgebiet der ARA Region Biel AG</a:t>
            </a:r>
          </a:p>
        </p:txBody>
      </p:sp>
    </p:spTree>
    <p:extLst>
      <p:ext uri="{BB962C8B-B14F-4D97-AF65-F5344CB8AC3E}">
        <p14:creationId xmlns:p14="http://schemas.microsoft.com/office/powerpoint/2010/main" val="2589011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321D21-3BBB-47CA-9FB5-E039E5D180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 dirty="0"/>
          </a:p>
          <a:p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19E230C-96D4-49A2-9574-06793AE48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Verband für Kanalisation und Abwasserreinigung (VKA) – Information für Verbandsgemeinden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F8681E6-8884-4E6B-A7D0-20D170B4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5</a:t>
            </a:fld>
            <a:endParaRPr lang="de-CH" dirty="0"/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98ABECA7-782E-FAE9-BE61-A81940C8D532}"/>
              </a:ext>
            </a:extLst>
          </p:cNvPr>
          <p:cNvGrpSpPr/>
          <p:nvPr/>
        </p:nvGrpSpPr>
        <p:grpSpPr>
          <a:xfrm>
            <a:off x="489531" y="1750105"/>
            <a:ext cx="7322829" cy="4625248"/>
            <a:chOff x="489531" y="1340769"/>
            <a:chExt cx="7970901" cy="5034584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6CF299CA-2037-6628-E44C-593EDAECB2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9531" y="1340769"/>
              <a:ext cx="7970901" cy="5034584"/>
            </a:xfrm>
            <a:prstGeom prst="rect">
              <a:avLst/>
            </a:prstGeom>
          </p:spPr>
        </p:pic>
        <p:sp>
          <p:nvSpPr>
            <p:cNvPr id="8" name="Freihandform: Form 7">
              <a:extLst>
                <a:ext uri="{FF2B5EF4-FFF2-40B4-BE49-F238E27FC236}">
                  <a16:creationId xmlns:a16="http://schemas.microsoft.com/office/drawing/2014/main" id="{46F406B3-07F8-CBEF-9849-D9B1390FE467}"/>
                </a:ext>
              </a:extLst>
            </p:cNvPr>
            <p:cNvSpPr/>
            <p:nvPr/>
          </p:nvSpPr>
          <p:spPr>
            <a:xfrm>
              <a:off x="2881313" y="4843463"/>
              <a:ext cx="1404937" cy="1388268"/>
            </a:xfrm>
            <a:custGeom>
              <a:avLst/>
              <a:gdLst>
                <a:gd name="connsiteX0" fmla="*/ 0 w 1404937"/>
                <a:gd name="connsiteY0" fmla="*/ 828675 h 1388268"/>
                <a:gd name="connsiteX1" fmla="*/ 178593 w 1404937"/>
                <a:gd name="connsiteY1" fmla="*/ 942975 h 1388268"/>
                <a:gd name="connsiteX2" fmla="*/ 204787 w 1404937"/>
                <a:gd name="connsiteY2" fmla="*/ 947737 h 1388268"/>
                <a:gd name="connsiteX3" fmla="*/ 271462 w 1404937"/>
                <a:gd name="connsiteY3" fmla="*/ 1031081 h 1388268"/>
                <a:gd name="connsiteX4" fmla="*/ 304800 w 1404937"/>
                <a:gd name="connsiteY4" fmla="*/ 1035843 h 1388268"/>
                <a:gd name="connsiteX5" fmla="*/ 338137 w 1404937"/>
                <a:gd name="connsiteY5" fmla="*/ 1054893 h 1388268"/>
                <a:gd name="connsiteX6" fmla="*/ 345281 w 1404937"/>
                <a:gd name="connsiteY6" fmla="*/ 1150143 h 1388268"/>
                <a:gd name="connsiteX7" fmla="*/ 381000 w 1404937"/>
                <a:gd name="connsiteY7" fmla="*/ 1133475 h 1388268"/>
                <a:gd name="connsiteX8" fmla="*/ 414337 w 1404937"/>
                <a:gd name="connsiteY8" fmla="*/ 1164431 h 1388268"/>
                <a:gd name="connsiteX9" fmla="*/ 433387 w 1404937"/>
                <a:gd name="connsiteY9" fmla="*/ 1152525 h 1388268"/>
                <a:gd name="connsiteX10" fmla="*/ 481012 w 1404937"/>
                <a:gd name="connsiteY10" fmla="*/ 1204912 h 1388268"/>
                <a:gd name="connsiteX11" fmla="*/ 459581 w 1404937"/>
                <a:gd name="connsiteY11" fmla="*/ 1228725 h 1388268"/>
                <a:gd name="connsiteX12" fmla="*/ 490537 w 1404937"/>
                <a:gd name="connsiteY12" fmla="*/ 1304925 h 1388268"/>
                <a:gd name="connsiteX13" fmla="*/ 469106 w 1404937"/>
                <a:gd name="connsiteY13" fmla="*/ 1350168 h 1388268"/>
                <a:gd name="connsiteX14" fmla="*/ 504825 w 1404937"/>
                <a:gd name="connsiteY14" fmla="*/ 1388268 h 1388268"/>
                <a:gd name="connsiteX15" fmla="*/ 566737 w 1404937"/>
                <a:gd name="connsiteY15" fmla="*/ 1388268 h 1388268"/>
                <a:gd name="connsiteX16" fmla="*/ 685800 w 1404937"/>
                <a:gd name="connsiteY16" fmla="*/ 1319212 h 1388268"/>
                <a:gd name="connsiteX17" fmla="*/ 831056 w 1404937"/>
                <a:gd name="connsiteY17" fmla="*/ 1243012 h 1388268"/>
                <a:gd name="connsiteX18" fmla="*/ 931068 w 1404937"/>
                <a:gd name="connsiteY18" fmla="*/ 1200150 h 1388268"/>
                <a:gd name="connsiteX19" fmla="*/ 1064418 w 1404937"/>
                <a:gd name="connsiteY19" fmla="*/ 1123950 h 1388268"/>
                <a:gd name="connsiteX20" fmla="*/ 1097756 w 1404937"/>
                <a:gd name="connsiteY20" fmla="*/ 1102518 h 1388268"/>
                <a:gd name="connsiteX21" fmla="*/ 1164431 w 1404937"/>
                <a:gd name="connsiteY21" fmla="*/ 1021556 h 1388268"/>
                <a:gd name="connsiteX22" fmla="*/ 1202531 w 1404937"/>
                <a:gd name="connsiteY22" fmla="*/ 1050131 h 1388268"/>
                <a:gd name="connsiteX23" fmla="*/ 1352550 w 1404937"/>
                <a:gd name="connsiteY23" fmla="*/ 957262 h 1388268"/>
                <a:gd name="connsiteX24" fmla="*/ 1354931 w 1404937"/>
                <a:gd name="connsiteY24" fmla="*/ 862012 h 1388268"/>
                <a:gd name="connsiteX25" fmla="*/ 1404937 w 1404937"/>
                <a:gd name="connsiteY25" fmla="*/ 783431 h 1388268"/>
                <a:gd name="connsiteX26" fmla="*/ 1350168 w 1404937"/>
                <a:gd name="connsiteY26" fmla="*/ 764381 h 1388268"/>
                <a:gd name="connsiteX27" fmla="*/ 1338262 w 1404937"/>
                <a:gd name="connsiteY27" fmla="*/ 809625 h 1388268"/>
                <a:gd name="connsiteX28" fmla="*/ 1276350 w 1404937"/>
                <a:gd name="connsiteY28" fmla="*/ 759618 h 1388268"/>
                <a:gd name="connsiteX29" fmla="*/ 1262062 w 1404937"/>
                <a:gd name="connsiteY29" fmla="*/ 728662 h 1388268"/>
                <a:gd name="connsiteX30" fmla="*/ 1235868 w 1404937"/>
                <a:gd name="connsiteY30" fmla="*/ 709612 h 1388268"/>
                <a:gd name="connsiteX31" fmla="*/ 1212056 w 1404937"/>
                <a:gd name="connsiteY31" fmla="*/ 681037 h 1388268"/>
                <a:gd name="connsiteX32" fmla="*/ 1197768 w 1404937"/>
                <a:gd name="connsiteY32" fmla="*/ 666750 h 1388268"/>
                <a:gd name="connsiteX33" fmla="*/ 1190625 w 1404937"/>
                <a:gd name="connsiteY33" fmla="*/ 614362 h 1388268"/>
                <a:gd name="connsiteX34" fmla="*/ 1138237 w 1404937"/>
                <a:gd name="connsiteY34" fmla="*/ 578643 h 1388268"/>
                <a:gd name="connsiteX35" fmla="*/ 1076325 w 1404937"/>
                <a:gd name="connsiteY35" fmla="*/ 557212 h 1388268"/>
                <a:gd name="connsiteX36" fmla="*/ 995362 w 1404937"/>
                <a:gd name="connsiteY36" fmla="*/ 504825 h 1388268"/>
                <a:gd name="connsiteX37" fmla="*/ 985837 w 1404937"/>
                <a:gd name="connsiteY37" fmla="*/ 338137 h 1388268"/>
                <a:gd name="connsiteX38" fmla="*/ 959643 w 1404937"/>
                <a:gd name="connsiteY38" fmla="*/ 340518 h 1388268"/>
                <a:gd name="connsiteX39" fmla="*/ 942975 w 1404937"/>
                <a:gd name="connsiteY39" fmla="*/ 307181 h 1388268"/>
                <a:gd name="connsiteX40" fmla="*/ 900112 w 1404937"/>
                <a:gd name="connsiteY40" fmla="*/ 316706 h 1388268"/>
                <a:gd name="connsiteX41" fmla="*/ 854868 w 1404937"/>
                <a:gd name="connsiteY41" fmla="*/ 264318 h 1388268"/>
                <a:gd name="connsiteX42" fmla="*/ 800100 w 1404937"/>
                <a:gd name="connsiteY42" fmla="*/ 92868 h 1388268"/>
                <a:gd name="connsiteX43" fmla="*/ 764381 w 1404937"/>
                <a:gd name="connsiteY43" fmla="*/ 0 h 1388268"/>
                <a:gd name="connsiteX44" fmla="*/ 671512 w 1404937"/>
                <a:gd name="connsiteY44" fmla="*/ 78581 h 1388268"/>
                <a:gd name="connsiteX45" fmla="*/ 647700 w 1404937"/>
                <a:gd name="connsiteY45" fmla="*/ 42862 h 1388268"/>
                <a:gd name="connsiteX46" fmla="*/ 476250 w 1404937"/>
                <a:gd name="connsiteY46" fmla="*/ 178593 h 1388268"/>
                <a:gd name="connsiteX47" fmla="*/ 423862 w 1404937"/>
                <a:gd name="connsiteY47" fmla="*/ 133350 h 1388268"/>
                <a:gd name="connsiteX48" fmla="*/ 440531 w 1404937"/>
                <a:gd name="connsiteY48" fmla="*/ 104775 h 1388268"/>
                <a:gd name="connsiteX49" fmla="*/ 416718 w 1404937"/>
                <a:gd name="connsiteY49" fmla="*/ 90487 h 1388268"/>
                <a:gd name="connsiteX50" fmla="*/ 188118 w 1404937"/>
                <a:gd name="connsiteY50" fmla="*/ 254793 h 1388268"/>
                <a:gd name="connsiteX51" fmla="*/ 204787 w 1404937"/>
                <a:gd name="connsiteY51" fmla="*/ 285750 h 1388268"/>
                <a:gd name="connsiteX52" fmla="*/ 216693 w 1404937"/>
                <a:gd name="connsiteY52" fmla="*/ 359568 h 1388268"/>
                <a:gd name="connsiteX53" fmla="*/ 254793 w 1404937"/>
                <a:gd name="connsiteY53" fmla="*/ 381000 h 1388268"/>
                <a:gd name="connsiteX54" fmla="*/ 207168 w 1404937"/>
                <a:gd name="connsiteY54" fmla="*/ 407193 h 1388268"/>
                <a:gd name="connsiteX55" fmla="*/ 185737 w 1404937"/>
                <a:gd name="connsiteY55" fmla="*/ 390525 h 1388268"/>
                <a:gd name="connsiteX56" fmla="*/ 169068 w 1404937"/>
                <a:gd name="connsiteY56" fmla="*/ 450056 h 1388268"/>
                <a:gd name="connsiteX57" fmla="*/ 216693 w 1404937"/>
                <a:gd name="connsiteY57" fmla="*/ 478631 h 1388268"/>
                <a:gd name="connsiteX58" fmla="*/ 135731 w 1404937"/>
                <a:gd name="connsiteY58" fmla="*/ 507206 h 1388268"/>
                <a:gd name="connsiteX59" fmla="*/ 150018 w 1404937"/>
                <a:gd name="connsiteY59" fmla="*/ 545306 h 1388268"/>
                <a:gd name="connsiteX60" fmla="*/ 171450 w 1404937"/>
                <a:gd name="connsiteY60" fmla="*/ 547687 h 1388268"/>
                <a:gd name="connsiteX61" fmla="*/ 164306 w 1404937"/>
                <a:gd name="connsiteY61" fmla="*/ 614362 h 1388268"/>
                <a:gd name="connsiteX62" fmla="*/ 154781 w 1404937"/>
                <a:gd name="connsiteY62" fmla="*/ 652462 h 1388268"/>
                <a:gd name="connsiteX63" fmla="*/ 133350 w 1404937"/>
                <a:gd name="connsiteY63" fmla="*/ 652462 h 1388268"/>
                <a:gd name="connsiteX64" fmla="*/ 114300 w 1404937"/>
                <a:gd name="connsiteY64" fmla="*/ 719137 h 1388268"/>
                <a:gd name="connsiteX65" fmla="*/ 73818 w 1404937"/>
                <a:gd name="connsiteY65" fmla="*/ 738187 h 1388268"/>
                <a:gd name="connsiteX66" fmla="*/ 57150 w 1404937"/>
                <a:gd name="connsiteY66" fmla="*/ 778668 h 1388268"/>
                <a:gd name="connsiteX67" fmla="*/ 0 w 1404937"/>
                <a:gd name="connsiteY67" fmla="*/ 828675 h 13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404937" h="1388268">
                  <a:moveTo>
                    <a:pt x="0" y="828675"/>
                  </a:moveTo>
                  <a:lnTo>
                    <a:pt x="178593" y="942975"/>
                  </a:lnTo>
                  <a:lnTo>
                    <a:pt x="204787" y="947737"/>
                  </a:lnTo>
                  <a:lnTo>
                    <a:pt x="271462" y="1031081"/>
                  </a:lnTo>
                  <a:lnTo>
                    <a:pt x="304800" y="1035843"/>
                  </a:lnTo>
                  <a:lnTo>
                    <a:pt x="338137" y="1054893"/>
                  </a:lnTo>
                  <a:lnTo>
                    <a:pt x="345281" y="1150143"/>
                  </a:lnTo>
                  <a:lnTo>
                    <a:pt x="381000" y="1133475"/>
                  </a:lnTo>
                  <a:lnTo>
                    <a:pt x="414337" y="1164431"/>
                  </a:lnTo>
                  <a:lnTo>
                    <a:pt x="433387" y="1152525"/>
                  </a:lnTo>
                  <a:lnTo>
                    <a:pt x="481012" y="1204912"/>
                  </a:lnTo>
                  <a:lnTo>
                    <a:pt x="459581" y="1228725"/>
                  </a:lnTo>
                  <a:lnTo>
                    <a:pt x="490537" y="1304925"/>
                  </a:lnTo>
                  <a:lnTo>
                    <a:pt x="469106" y="1350168"/>
                  </a:lnTo>
                  <a:lnTo>
                    <a:pt x="504825" y="1388268"/>
                  </a:lnTo>
                  <a:lnTo>
                    <a:pt x="566737" y="1388268"/>
                  </a:lnTo>
                  <a:lnTo>
                    <a:pt x="685800" y="1319212"/>
                  </a:lnTo>
                  <a:lnTo>
                    <a:pt x="831056" y="1243012"/>
                  </a:lnTo>
                  <a:lnTo>
                    <a:pt x="931068" y="1200150"/>
                  </a:lnTo>
                  <a:lnTo>
                    <a:pt x="1064418" y="1123950"/>
                  </a:lnTo>
                  <a:lnTo>
                    <a:pt x="1097756" y="1102518"/>
                  </a:lnTo>
                  <a:lnTo>
                    <a:pt x="1164431" y="1021556"/>
                  </a:lnTo>
                  <a:lnTo>
                    <a:pt x="1202531" y="1050131"/>
                  </a:lnTo>
                  <a:lnTo>
                    <a:pt x="1352550" y="957262"/>
                  </a:lnTo>
                  <a:cubicBezTo>
                    <a:pt x="1353344" y="925512"/>
                    <a:pt x="1354137" y="893762"/>
                    <a:pt x="1354931" y="862012"/>
                  </a:cubicBezTo>
                  <a:lnTo>
                    <a:pt x="1404937" y="783431"/>
                  </a:lnTo>
                  <a:lnTo>
                    <a:pt x="1350168" y="764381"/>
                  </a:lnTo>
                  <a:lnTo>
                    <a:pt x="1338262" y="809625"/>
                  </a:lnTo>
                  <a:lnTo>
                    <a:pt x="1276350" y="759618"/>
                  </a:lnTo>
                  <a:lnTo>
                    <a:pt x="1262062" y="728662"/>
                  </a:lnTo>
                  <a:lnTo>
                    <a:pt x="1235868" y="709612"/>
                  </a:lnTo>
                  <a:lnTo>
                    <a:pt x="1212056" y="681037"/>
                  </a:lnTo>
                  <a:lnTo>
                    <a:pt x="1197768" y="666750"/>
                  </a:lnTo>
                  <a:lnTo>
                    <a:pt x="1190625" y="614362"/>
                  </a:lnTo>
                  <a:lnTo>
                    <a:pt x="1138237" y="578643"/>
                  </a:lnTo>
                  <a:lnTo>
                    <a:pt x="1076325" y="557212"/>
                  </a:lnTo>
                  <a:lnTo>
                    <a:pt x="995362" y="504825"/>
                  </a:lnTo>
                  <a:lnTo>
                    <a:pt x="985837" y="338137"/>
                  </a:lnTo>
                  <a:lnTo>
                    <a:pt x="959643" y="340518"/>
                  </a:lnTo>
                  <a:lnTo>
                    <a:pt x="942975" y="307181"/>
                  </a:lnTo>
                  <a:lnTo>
                    <a:pt x="900112" y="316706"/>
                  </a:lnTo>
                  <a:lnTo>
                    <a:pt x="854868" y="264318"/>
                  </a:lnTo>
                  <a:lnTo>
                    <a:pt x="800100" y="92868"/>
                  </a:lnTo>
                  <a:lnTo>
                    <a:pt x="764381" y="0"/>
                  </a:lnTo>
                  <a:lnTo>
                    <a:pt x="671512" y="78581"/>
                  </a:lnTo>
                  <a:lnTo>
                    <a:pt x="647700" y="42862"/>
                  </a:lnTo>
                  <a:lnTo>
                    <a:pt x="476250" y="178593"/>
                  </a:lnTo>
                  <a:lnTo>
                    <a:pt x="423862" y="133350"/>
                  </a:lnTo>
                  <a:lnTo>
                    <a:pt x="440531" y="104775"/>
                  </a:lnTo>
                  <a:lnTo>
                    <a:pt x="416718" y="90487"/>
                  </a:lnTo>
                  <a:lnTo>
                    <a:pt x="188118" y="254793"/>
                  </a:lnTo>
                  <a:lnTo>
                    <a:pt x="204787" y="285750"/>
                  </a:lnTo>
                  <a:lnTo>
                    <a:pt x="216693" y="359568"/>
                  </a:lnTo>
                  <a:lnTo>
                    <a:pt x="254793" y="381000"/>
                  </a:lnTo>
                  <a:lnTo>
                    <a:pt x="207168" y="407193"/>
                  </a:lnTo>
                  <a:lnTo>
                    <a:pt x="185737" y="390525"/>
                  </a:lnTo>
                  <a:lnTo>
                    <a:pt x="169068" y="450056"/>
                  </a:lnTo>
                  <a:lnTo>
                    <a:pt x="216693" y="478631"/>
                  </a:lnTo>
                  <a:lnTo>
                    <a:pt x="135731" y="507206"/>
                  </a:lnTo>
                  <a:lnTo>
                    <a:pt x="150018" y="545306"/>
                  </a:lnTo>
                  <a:lnTo>
                    <a:pt x="171450" y="547687"/>
                  </a:lnTo>
                  <a:lnTo>
                    <a:pt x="164306" y="614362"/>
                  </a:lnTo>
                  <a:lnTo>
                    <a:pt x="154781" y="652462"/>
                  </a:lnTo>
                  <a:lnTo>
                    <a:pt x="133350" y="652462"/>
                  </a:lnTo>
                  <a:lnTo>
                    <a:pt x="114300" y="719137"/>
                  </a:lnTo>
                  <a:lnTo>
                    <a:pt x="73818" y="738187"/>
                  </a:lnTo>
                  <a:lnTo>
                    <a:pt x="57150" y="778668"/>
                  </a:lnTo>
                  <a:lnTo>
                    <a:pt x="0" y="828675"/>
                  </a:lnTo>
                  <a:close/>
                </a:path>
              </a:pathLst>
            </a:custGeom>
            <a:solidFill>
              <a:srgbClr val="0099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073C52AD-FB5A-785B-EA7F-C0AECADC4742}"/>
                </a:ext>
              </a:extLst>
            </p:cNvPr>
            <p:cNvSpPr/>
            <p:nvPr/>
          </p:nvSpPr>
          <p:spPr>
            <a:xfrm>
              <a:off x="3076575" y="3148013"/>
              <a:ext cx="1595438" cy="2500312"/>
            </a:xfrm>
            <a:custGeom>
              <a:avLst/>
              <a:gdLst>
                <a:gd name="connsiteX0" fmla="*/ 0 w 1595438"/>
                <a:gd name="connsiteY0" fmla="*/ 1943100 h 2500312"/>
                <a:gd name="connsiteX1" fmla="*/ 209550 w 1595438"/>
                <a:gd name="connsiteY1" fmla="*/ 1785937 h 2500312"/>
                <a:gd name="connsiteX2" fmla="*/ 238125 w 1595438"/>
                <a:gd name="connsiteY2" fmla="*/ 1809750 h 2500312"/>
                <a:gd name="connsiteX3" fmla="*/ 238125 w 1595438"/>
                <a:gd name="connsiteY3" fmla="*/ 1838325 h 2500312"/>
                <a:gd name="connsiteX4" fmla="*/ 280988 w 1595438"/>
                <a:gd name="connsiteY4" fmla="*/ 1871662 h 2500312"/>
                <a:gd name="connsiteX5" fmla="*/ 457200 w 1595438"/>
                <a:gd name="connsiteY5" fmla="*/ 1733550 h 2500312"/>
                <a:gd name="connsiteX6" fmla="*/ 481013 w 1595438"/>
                <a:gd name="connsiteY6" fmla="*/ 1771650 h 2500312"/>
                <a:gd name="connsiteX7" fmla="*/ 571500 w 1595438"/>
                <a:gd name="connsiteY7" fmla="*/ 1685925 h 2500312"/>
                <a:gd name="connsiteX8" fmla="*/ 642938 w 1595438"/>
                <a:gd name="connsiteY8" fmla="*/ 1900237 h 2500312"/>
                <a:gd name="connsiteX9" fmla="*/ 647700 w 1595438"/>
                <a:gd name="connsiteY9" fmla="*/ 1947862 h 2500312"/>
                <a:gd name="connsiteX10" fmla="*/ 700088 w 1595438"/>
                <a:gd name="connsiteY10" fmla="*/ 2014537 h 2500312"/>
                <a:gd name="connsiteX11" fmla="*/ 747713 w 1595438"/>
                <a:gd name="connsiteY11" fmla="*/ 2000250 h 2500312"/>
                <a:gd name="connsiteX12" fmla="*/ 771525 w 1595438"/>
                <a:gd name="connsiteY12" fmla="*/ 2038350 h 2500312"/>
                <a:gd name="connsiteX13" fmla="*/ 771525 w 1595438"/>
                <a:gd name="connsiteY13" fmla="*/ 2038350 h 2500312"/>
                <a:gd name="connsiteX14" fmla="*/ 800100 w 1595438"/>
                <a:gd name="connsiteY14" fmla="*/ 2205037 h 2500312"/>
                <a:gd name="connsiteX15" fmla="*/ 866775 w 1595438"/>
                <a:gd name="connsiteY15" fmla="*/ 2233612 h 2500312"/>
                <a:gd name="connsiteX16" fmla="*/ 909638 w 1595438"/>
                <a:gd name="connsiteY16" fmla="*/ 2276475 h 2500312"/>
                <a:gd name="connsiteX17" fmla="*/ 985838 w 1595438"/>
                <a:gd name="connsiteY17" fmla="*/ 2300287 h 2500312"/>
                <a:gd name="connsiteX18" fmla="*/ 1009650 w 1595438"/>
                <a:gd name="connsiteY18" fmla="*/ 2338387 h 2500312"/>
                <a:gd name="connsiteX19" fmla="*/ 1004888 w 1595438"/>
                <a:gd name="connsiteY19" fmla="*/ 2371725 h 2500312"/>
                <a:gd name="connsiteX20" fmla="*/ 1071563 w 1595438"/>
                <a:gd name="connsiteY20" fmla="*/ 2428875 h 2500312"/>
                <a:gd name="connsiteX21" fmla="*/ 1138238 w 1595438"/>
                <a:gd name="connsiteY21" fmla="*/ 2500312 h 2500312"/>
                <a:gd name="connsiteX22" fmla="*/ 1181100 w 1595438"/>
                <a:gd name="connsiteY22" fmla="*/ 2328862 h 2500312"/>
                <a:gd name="connsiteX23" fmla="*/ 1247775 w 1595438"/>
                <a:gd name="connsiteY23" fmla="*/ 2138362 h 2500312"/>
                <a:gd name="connsiteX24" fmla="*/ 1290638 w 1595438"/>
                <a:gd name="connsiteY24" fmla="*/ 2047875 h 2500312"/>
                <a:gd name="connsiteX25" fmla="*/ 1266825 w 1595438"/>
                <a:gd name="connsiteY25" fmla="*/ 2014537 h 2500312"/>
                <a:gd name="connsiteX26" fmla="*/ 1290638 w 1595438"/>
                <a:gd name="connsiteY26" fmla="*/ 1919287 h 2500312"/>
                <a:gd name="connsiteX27" fmla="*/ 1262063 w 1595438"/>
                <a:gd name="connsiteY27" fmla="*/ 1885950 h 2500312"/>
                <a:gd name="connsiteX28" fmla="*/ 1309688 w 1595438"/>
                <a:gd name="connsiteY28" fmla="*/ 1771650 h 2500312"/>
                <a:gd name="connsiteX29" fmla="*/ 1404938 w 1595438"/>
                <a:gd name="connsiteY29" fmla="*/ 1652587 h 2500312"/>
                <a:gd name="connsiteX30" fmla="*/ 1443038 w 1595438"/>
                <a:gd name="connsiteY30" fmla="*/ 1676400 h 2500312"/>
                <a:gd name="connsiteX31" fmla="*/ 1447800 w 1595438"/>
                <a:gd name="connsiteY31" fmla="*/ 1724025 h 2500312"/>
                <a:gd name="connsiteX32" fmla="*/ 1481138 w 1595438"/>
                <a:gd name="connsiteY32" fmla="*/ 1752600 h 2500312"/>
                <a:gd name="connsiteX33" fmla="*/ 1476375 w 1595438"/>
                <a:gd name="connsiteY33" fmla="*/ 1714500 h 2500312"/>
                <a:gd name="connsiteX34" fmla="*/ 1457325 w 1595438"/>
                <a:gd name="connsiteY34" fmla="*/ 1595437 h 2500312"/>
                <a:gd name="connsiteX35" fmla="*/ 1414463 w 1595438"/>
                <a:gd name="connsiteY35" fmla="*/ 1466850 h 2500312"/>
                <a:gd name="connsiteX36" fmla="*/ 1400175 w 1595438"/>
                <a:gd name="connsiteY36" fmla="*/ 1433512 h 2500312"/>
                <a:gd name="connsiteX37" fmla="*/ 1471613 w 1595438"/>
                <a:gd name="connsiteY37" fmla="*/ 1390650 h 2500312"/>
                <a:gd name="connsiteX38" fmla="*/ 1495425 w 1595438"/>
                <a:gd name="connsiteY38" fmla="*/ 1443037 h 2500312"/>
                <a:gd name="connsiteX39" fmla="*/ 1533525 w 1595438"/>
                <a:gd name="connsiteY39" fmla="*/ 1476375 h 2500312"/>
                <a:gd name="connsiteX40" fmla="*/ 1552575 w 1595438"/>
                <a:gd name="connsiteY40" fmla="*/ 1390650 h 2500312"/>
                <a:gd name="connsiteX41" fmla="*/ 1595438 w 1595438"/>
                <a:gd name="connsiteY41" fmla="*/ 1333500 h 2500312"/>
                <a:gd name="connsiteX42" fmla="*/ 1552575 w 1595438"/>
                <a:gd name="connsiteY42" fmla="*/ 1114425 h 2500312"/>
                <a:gd name="connsiteX43" fmla="*/ 1481138 w 1595438"/>
                <a:gd name="connsiteY43" fmla="*/ 1042987 h 2500312"/>
                <a:gd name="connsiteX44" fmla="*/ 1514475 w 1595438"/>
                <a:gd name="connsiteY44" fmla="*/ 971550 h 2500312"/>
                <a:gd name="connsiteX45" fmla="*/ 1452563 w 1595438"/>
                <a:gd name="connsiteY45" fmla="*/ 928687 h 2500312"/>
                <a:gd name="connsiteX46" fmla="*/ 1428750 w 1595438"/>
                <a:gd name="connsiteY46" fmla="*/ 971550 h 2500312"/>
                <a:gd name="connsiteX47" fmla="*/ 1338263 w 1595438"/>
                <a:gd name="connsiteY47" fmla="*/ 933450 h 2500312"/>
                <a:gd name="connsiteX48" fmla="*/ 1409700 w 1595438"/>
                <a:gd name="connsiteY48" fmla="*/ 790575 h 2500312"/>
                <a:gd name="connsiteX49" fmla="*/ 1281113 w 1595438"/>
                <a:gd name="connsiteY49" fmla="*/ 738187 h 2500312"/>
                <a:gd name="connsiteX50" fmla="*/ 1038225 w 1595438"/>
                <a:gd name="connsiteY50" fmla="*/ 557212 h 2500312"/>
                <a:gd name="connsiteX51" fmla="*/ 1104900 w 1595438"/>
                <a:gd name="connsiteY51" fmla="*/ 442912 h 2500312"/>
                <a:gd name="connsiteX52" fmla="*/ 1162050 w 1595438"/>
                <a:gd name="connsiteY52" fmla="*/ 471487 h 2500312"/>
                <a:gd name="connsiteX53" fmla="*/ 1195388 w 1595438"/>
                <a:gd name="connsiteY53" fmla="*/ 414337 h 2500312"/>
                <a:gd name="connsiteX54" fmla="*/ 1090613 w 1595438"/>
                <a:gd name="connsiteY54" fmla="*/ 342900 h 2500312"/>
                <a:gd name="connsiteX55" fmla="*/ 1157288 w 1595438"/>
                <a:gd name="connsiteY55" fmla="*/ 233362 h 2500312"/>
                <a:gd name="connsiteX56" fmla="*/ 995363 w 1595438"/>
                <a:gd name="connsiteY56" fmla="*/ 138112 h 2500312"/>
                <a:gd name="connsiteX57" fmla="*/ 1033463 w 1595438"/>
                <a:gd name="connsiteY57" fmla="*/ 100012 h 2500312"/>
                <a:gd name="connsiteX58" fmla="*/ 1014413 w 1595438"/>
                <a:gd name="connsiteY58" fmla="*/ 57150 h 2500312"/>
                <a:gd name="connsiteX59" fmla="*/ 919163 w 1595438"/>
                <a:gd name="connsiteY59" fmla="*/ 0 h 2500312"/>
                <a:gd name="connsiteX60" fmla="*/ 862013 w 1595438"/>
                <a:gd name="connsiteY60" fmla="*/ 76200 h 2500312"/>
                <a:gd name="connsiteX61" fmla="*/ 881063 w 1595438"/>
                <a:gd name="connsiteY61" fmla="*/ 161925 h 2500312"/>
                <a:gd name="connsiteX62" fmla="*/ 857250 w 1595438"/>
                <a:gd name="connsiteY62" fmla="*/ 238125 h 2500312"/>
                <a:gd name="connsiteX63" fmla="*/ 809625 w 1595438"/>
                <a:gd name="connsiteY63" fmla="*/ 357187 h 2500312"/>
                <a:gd name="connsiteX64" fmla="*/ 857250 w 1595438"/>
                <a:gd name="connsiteY64" fmla="*/ 419100 h 2500312"/>
                <a:gd name="connsiteX65" fmla="*/ 814388 w 1595438"/>
                <a:gd name="connsiteY65" fmla="*/ 404812 h 2500312"/>
                <a:gd name="connsiteX66" fmla="*/ 790575 w 1595438"/>
                <a:gd name="connsiteY66" fmla="*/ 485775 h 2500312"/>
                <a:gd name="connsiteX67" fmla="*/ 790575 w 1595438"/>
                <a:gd name="connsiteY67" fmla="*/ 514350 h 2500312"/>
                <a:gd name="connsiteX68" fmla="*/ 752475 w 1595438"/>
                <a:gd name="connsiteY68" fmla="*/ 533400 h 2500312"/>
                <a:gd name="connsiteX69" fmla="*/ 757238 w 1595438"/>
                <a:gd name="connsiteY69" fmla="*/ 600075 h 2500312"/>
                <a:gd name="connsiteX70" fmla="*/ 771525 w 1595438"/>
                <a:gd name="connsiteY70" fmla="*/ 647700 h 2500312"/>
                <a:gd name="connsiteX71" fmla="*/ 757238 w 1595438"/>
                <a:gd name="connsiteY71" fmla="*/ 685800 h 2500312"/>
                <a:gd name="connsiteX72" fmla="*/ 728663 w 1595438"/>
                <a:gd name="connsiteY72" fmla="*/ 700087 h 2500312"/>
                <a:gd name="connsiteX73" fmla="*/ 690563 w 1595438"/>
                <a:gd name="connsiteY73" fmla="*/ 704850 h 2500312"/>
                <a:gd name="connsiteX74" fmla="*/ 628650 w 1595438"/>
                <a:gd name="connsiteY74" fmla="*/ 790575 h 2500312"/>
                <a:gd name="connsiteX75" fmla="*/ 576263 w 1595438"/>
                <a:gd name="connsiteY75" fmla="*/ 847725 h 2500312"/>
                <a:gd name="connsiteX76" fmla="*/ 528638 w 1595438"/>
                <a:gd name="connsiteY76" fmla="*/ 847725 h 2500312"/>
                <a:gd name="connsiteX77" fmla="*/ 500063 w 1595438"/>
                <a:gd name="connsiteY77" fmla="*/ 909637 h 2500312"/>
                <a:gd name="connsiteX78" fmla="*/ 495300 w 1595438"/>
                <a:gd name="connsiteY78" fmla="*/ 985837 h 2500312"/>
                <a:gd name="connsiteX79" fmla="*/ 461963 w 1595438"/>
                <a:gd name="connsiteY79" fmla="*/ 1004887 h 2500312"/>
                <a:gd name="connsiteX80" fmla="*/ 471488 w 1595438"/>
                <a:gd name="connsiteY80" fmla="*/ 1062037 h 2500312"/>
                <a:gd name="connsiteX81" fmla="*/ 400050 w 1595438"/>
                <a:gd name="connsiteY81" fmla="*/ 1119187 h 2500312"/>
                <a:gd name="connsiteX82" fmla="*/ 381000 w 1595438"/>
                <a:gd name="connsiteY82" fmla="*/ 1223962 h 2500312"/>
                <a:gd name="connsiteX83" fmla="*/ 323850 w 1595438"/>
                <a:gd name="connsiteY83" fmla="*/ 1338262 h 2500312"/>
                <a:gd name="connsiteX84" fmla="*/ 261938 w 1595438"/>
                <a:gd name="connsiteY84" fmla="*/ 1395412 h 2500312"/>
                <a:gd name="connsiteX85" fmla="*/ 223838 w 1595438"/>
                <a:gd name="connsiteY85" fmla="*/ 1419225 h 2500312"/>
                <a:gd name="connsiteX86" fmla="*/ 176213 w 1595438"/>
                <a:gd name="connsiteY86" fmla="*/ 1490662 h 2500312"/>
                <a:gd name="connsiteX87" fmla="*/ 114300 w 1595438"/>
                <a:gd name="connsiteY87" fmla="*/ 1543050 h 2500312"/>
                <a:gd name="connsiteX88" fmla="*/ 66675 w 1595438"/>
                <a:gd name="connsiteY88" fmla="*/ 1662112 h 2500312"/>
                <a:gd name="connsiteX89" fmla="*/ 9525 w 1595438"/>
                <a:gd name="connsiteY89" fmla="*/ 1843087 h 2500312"/>
                <a:gd name="connsiteX90" fmla="*/ 0 w 1595438"/>
                <a:gd name="connsiteY90" fmla="*/ 1943100 h 2500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1595438" h="2500312">
                  <a:moveTo>
                    <a:pt x="0" y="1943100"/>
                  </a:moveTo>
                  <a:lnTo>
                    <a:pt x="209550" y="1785937"/>
                  </a:lnTo>
                  <a:lnTo>
                    <a:pt x="238125" y="1809750"/>
                  </a:lnTo>
                  <a:lnTo>
                    <a:pt x="238125" y="1838325"/>
                  </a:lnTo>
                  <a:lnTo>
                    <a:pt x="280988" y="1871662"/>
                  </a:lnTo>
                  <a:lnTo>
                    <a:pt x="457200" y="1733550"/>
                  </a:lnTo>
                  <a:lnTo>
                    <a:pt x="481013" y="1771650"/>
                  </a:lnTo>
                  <a:lnTo>
                    <a:pt x="571500" y="1685925"/>
                  </a:lnTo>
                  <a:lnTo>
                    <a:pt x="642938" y="1900237"/>
                  </a:lnTo>
                  <a:lnTo>
                    <a:pt x="647700" y="1947862"/>
                  </a:lnTo>
                  <a:lnTo>
                    <a:pt x="700088" y="2014537"/>
                  </a:lnTo>
                  <a:lnTo>
                    <a:pt x="747713" y="2000250"/>
                  </a:lnTo>
                  <a:lnTo>
                    <a:pt x="771525" y="2038350"/>
                  </a:lnTo>
                  <a:lnTo>
                    <a:pt x="771525" y="2038350"/>
                  </a:lnTo>
                  <a:lnTo>
                    <a:pt x="800100" y="2205037"/>
                  </a:lnTo>
                  <a:lnTo>
                    <a:pt x="866775" y="2233612"/>
                  </a:lnTo>
                  <a:lnTo>
                    <a:pt x="909638" y="2276475"/>
                  </a:lnTo>
                  <a:lnTo>
                    <a:pt x="985838" y="2300287"/>
                  </a:lnTo>
                  <a:lnTo>
                    <a:pt x="1009650" y="2338387"/>
                  </a:lnTo>
                  <a:lnTo>
                    <a:pt x="1004888" y="2371725"/>
                  </a:lnTo>
                  <a:lnTo>
                    <a:pt x="1071563" y="2428875"/>
                  </a:lnTo>
                  <a:lnTo>
                    <a:pt x="1138238" y="2500312"/>
                  </a:lnTo>
                  <a:lnTo>
                    <a:pt x="1181100" y="2328862"/>
                  </a:lnTo>
                  <a:lnTo>
                    <a:pt x="1247775" y="2138362"/>
                  </a:lnTo>
                  <a:lnTo>
                    <a:pt x="1290638" y="2047875"/>
                  </a:lnTo>
                  <a:lnTo>
                    <a:pt x="1266825" y="2014537"/>
                  </a:lnTo>
                  <a:lnTo>
                    <a:pt x="1290638" y="1919287"/>
                  </a:lnTo>
                  <a:lnTo>
                    <a:pt x="1262063" y="1885950"/>
                  </a:lnTo>
                  <a:lnTo>
                    <a:pt x="1309688" y="1771650"/>
                  </a:lnTo>
                  <a:lnTo>
                    <a:pt x="1404938" y="1652587"/>
                  </a:lnTo>
                  <a:lnTo>
                    <a:pt x="1443038" y="1676400"/>
                  </a:lnTo>
                  <a:lnTo>
                    <a:pt x="1447800" y="1724025"/>
                  </a:lnTo>
                  <a:lnTo>
                    <a:pt x="1481138" y="1752600"/>
                  </a:lnTo>
                  <a:lnTo>
                    <a:pt x="1476375" y="1714500"/>
                  </a:lnTo>
                  <a:lnTo>
                    <a:pt x="1457325" y="1595437"/>
                  </a:lnTo>
                  <a:lnTo>
                    <a:pt x="1414463" y="1466850"/>
                  </a:lnTo>
                  <a:lnTo>
                    <a:pt x="1400175" y="1433512"/>
                  </a:lnTo>
                  <a:lnTo>
                    <a:pt x="1471613" y="1390650"/>
                  </a:lnTo>
                  <a:lnTo>
                    <a:pt x="1495425" y="1443037"/>
                  </a:lnTo>
                  <a:lnTo>
                    <a:pt x="1533525" y="1476375"/>
                  </a:lnTo>
                  <a:lnTo>
                    <a:pt x="1552575" y="1390650"/>
                  </a:lnTo>
                  <a:lnTo>
                    <a:pt x="1595438" y="1333500"/>
                  </a:lnTo>
                  <a:lnTo>
                    <a:pt x="1552575" y="1114425"/>
                  </a:lnTo>
                  <a:lnTo>
                    <a:pt x="1481138" y="1042987"/>
                  </a:lnTo>
                  <a:lnTo>
                    <a:pt x="1514475" y="971550"/>
                  </a:lnTo>
                  <a:lnTo>
                    <a:pt x="1452563" y="928687"/>
                  </a:lnTo>
                  <a:lnTo>
                    <a:pt x="1428750" y="971550"/>
                  </a:lnTo>
                  <a:lnTo>
                    <a:pt x="1338263" y="933450"/>
                  </a:lnTo>
                  <a:lnTo>
                    <a:pt x="1409700" y="790575"/>
                  </a:lnTo>
                  <a:lnTo>
                    <a:pt x="1281113" y="738187"/>
                  </a:lnTo>
                  <a:lnTo>
                    <a:pt x="1038225" y="557212"/>
                  </a:lnTo>
                  <a:lnTo>
                    <a:pt x="1104900" y="442912"/>
                  </a:lnTo>
                  <a:lnTo>
                    <a:pt x="1162050" y="471487"/>
                  </a:lnTo>
                  <a:lnTo>
                    <a:pt x="1195388" y="414337"/>
                  </a:lnTo>
                  <a:lnTo>
                    <a:pt x="1090613" y="342900"/>
                  </a:lnTo>
                  <a:lnTo>
                    <a:pt x="1157288" y="233362"/>
                  </a:lnTo>
                  <a:lnTo>
                    <a:pt x="995363" y="138112"/>
                  </a:lnTo>
                  <a:lnTo>
                    <a:pt x="1033463" y="100012"/>
                  </a:lnTo>
                  <a:lnTo>
                    <a:pt x="1014413" y="57150"/>
                  </a:lnTo>
                  <a:lnTo>
                    <a:pt x="919163" y="0"/>
                  </a:lnTo>
                  <a:lnTo>
                    <a:pt x="862013" y="76200"/>
                  </a:lnTo>
                  <a:lnTo>
                    <a:pt x="881063" y="161925"/>
                  </a:lnTo>
                  <a:lnTo>
                    <a:pt x="857250" y="238125"/>
                  </a:lnTo>
                  <a:lnTo>
                    <a:pt x="809625" y="357187"/>
                  </a:lnTo>
                  <a:lnTo>
                    <a:pt x="857250" y="419100"/>
                  </a:lnTo>
                  <a:lnTo>
                    <a:pt x="814388" y="404812"/>
                  </a:lnTo>
                  <a:lnTo>
                    <a:pt x="790575" y="485775"/>
                  </a:lnTo>
                  <a:lnTo>
                    <a:pt x="790575" y="514350"/>
                  </a:lnTo>
                  <a:lnTo>
                    <a:pt x="752475" y="533400"/>
                  </a:lnTo>
                  <a:lnTo>
                    <a:pt x="757238" y="600075"/>
                  </a:lnTo>
                  <a:lnTo>
                    <a:pt x="771525" y="647700"/>
                  </a:lnTo>
                  <a:lnTo>
                    <a:pt x="757238" y="685800"/>
                  </a:lnTo>
                  <a:lnTo>
                    <a:pt x="728663" y="700087"/>
                  </a:lnTo>
                  <a:lnTo>
                    <a:pt x="690563" y="704850"/>
                  </a:lnTo>
                  <a:lnTo>
                    <a:pt x="628650" y="790575"/>
                  </a:lnTo>
                  <a:lnTo>
                    <a:pt x="576263" y="847725"/>
                  </a:lnTo>
                  <a:lnTo>
                    <a:pt x="528638" y="847725"/>
                  </a:lnTo>
                  <a:lnTo>
                    <a:pt x="500063" y="909637"/>
                  </a:lnTo>
                  <a:lnTo>
                    <a:pt x="495300" y="985837"/>
                  </a:lnTo>
                  <a:lnTo>
                    <a:pt x="461963" y="1004887"/>
                  </a:lnTo>
                  <a:lnTo>
                    <a:pt x="471488" y="1062037"/>
                  </a:lnTo>
                  <a:lnTo>
                    <a:pt x="400050" y="1119187"/>
                  </a:lnTo>
                  <a:lnTo>
                    <a:pt x="381000" y="1223962"/>
                  </a:lnTo>
                  <a:lnTo>
                    <a:pt x="323850" y="1338262"/>
                  </a:lnTo>
                  <a:lnTo>
                    <a:pt x="261938" y="1395412"/>
                  </a:lnTo>
                  <a:lnTo>
                    <a:pt x="223838" y="1419225"/>
                  </a:lnTo>
                  <a:lnTo>
                    <a:pt x="176213" y="1490662"/>
                  </a:lnTo>
                  <a:lnTo>
                    <a:pt x="114300" y="1543050"/>
                  </a:lnTo>
                  <a:lnTo>
                    <a:pt x="66675" y="1662112"/>
                  </a:lnTo>
                  <a:lnTo>
                    <a:pt x="9525" y="1843087"/>
                  </a:lnTo>
                  <a:lnTo>
                    <a:pt x="0" y="1943100"/>
                  </a:lnTo>
                  <a:close/>
                </a:path>
              </a:pathLst>
            </a:custGeom>
            <a:solidFill>
              <a:srgbClr val="00FF99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C43FFC8B-E560-1811-E0C2-C3755378C3EB}"/>
                </a:ext>
              </a:extLst>
            </p:cNvPr>
            <p:cNvSpPr/>
            <p:nvPr/>
          </p:nvSpPr>
          <p:spPr>
            <a:xfrm>
              <a:off x="4130675" y="3298825"/>
              <a:ext cx="2365375" cy="1822450"/>
            </a:xfrm>
            <a:custGeom>
              <a:avLst/>
              <a:gdLst>
                <a:gd name="connsiteX0" fmla="*/ 225425 w 2365375"/>
                <a:gd name="connsiteY0" fmla="*/ 1701800 h 1822450"/>
                <a:gd name="connsiteX1" fmla="*/ 257175 w 2365375"/>
                <a:gd name="connsiteY1" fmla="*/ 1603375 h 1822450"/>
                <a:gd name="connsiteX2" fmla="*/ 311150 w 2365375"/>
                <a:gd name="connsiteY2" fmla="*/ 1546225 h 1822450"/>
                <a:gd name="connsiteX3" fmla="*/ 358775 w 2365375"/>
                <a:gd name="connsiteY3" fmla="*/ 1492250 h 1822450"/>
                <a:gd name="connsiteX4" fmla="*/ 387350 w 2365375"/>
                <a:gd name="connsiteY4" fmla="*/ 1530350 h 1822450"/>
                <a:gd name="connsiteX5" fmla="*/ 393700 w 2365375"/>
                <a:gd name="connsiteY5" fmla="*/ 1590675 h 1822450"/>
                <a:gd name="connsiteX6" fmla="*/ 422275 w 2365375"/>
                <a:gd name="connsiteY6" fmla="*/ 1609725 h 1822450"/>
                <a:gd name="connsiteX7" fmla="*/ 438150 w 2365375"/>
                <a:gd name="connsiteY7" fmla="*/ 1584325 h 1822450"/>
                <a:gd name="connsiteX8" fmla="*/ 406400 w 2365375"/>
                <a:gd name="connsiteY8" fmla="*/ 1485900 h 1822450"/>
                <a:gd name="connsiteX9" fmla="*/ 393700 w 2365375"/>
                <a:gd name="connsiteY9" fmla="*/ 1390650 h 1822450"/>
                <a:gd name="connsiteX10" fmla="*/ 349250 w 2365375"/>
                <a:gd name="connsiteY10" fmla="*/ 1270000 h 1822450"/>
                <a:gd name="connsiteX11" fmla="*/ 415925 w 2365375"/>
                <a:gd name="connsiteY11" fmla="*/ 1235075 h 1822450"/>
                <a:gd name="connsiteX12" fmla="*/ 476250 w 2365375"/>
                <a:gd name="connsiteY12" fmla="*/ 1327150 h 1822450"/>
                <a:gd name="connsiteX13" fmla="*/ 511175 w 2365375"/>
                <a:gd name="connsiteY13" fmla="*/ 1231900 h 1822450"/>
                <a:gd name="connsiteX14" fmla="*/ 539750 w 2365375"/>
                <a:gd name="connsiteY14" fmla="*/ 1136650 h 1822450"/>
                <a:gd name="connsiteX15" fmla="*/ 501650 w 2365375"/>
                <a:gd name="connsiteY15" fmla="*/ 962025 h 1822450"/>
                <a:gd name="connsiteX16" fmla="*/ 508000 w 2365375"/>
                <a:gd name="connsiteY16" fmla="*/ 946150 h 1822450"/>
                <a:gd name="connsiteX17" fmla="*/ 438150 w 2365375"/>
                <a:gd name="connsiteY17" fmla="*/ 879475 h 1822450"/>
                <a:gd name="connsiteX18" fmla="*/ 473075 w 2365375"/>
                <a:gd name="connsiteY18" fmla="*/ 825500 h 1822450"/>
                <a:gd name="connsiteX19" fmla="*/ 393700 w 2365375"/>
                <a:gd name="connsiteY19" fmla="*/ 768350 h 1822450"/>
                <a:gd name="connsiteX20" fmla="*/ 374650 w 2365375"/>
                <a:gd name="connsiteY20" fmla="*/ 819150 h 1822450"/>
                <a:gd name="connsiteX21" fmla="*/ 292100 w 2365375"/>
                <a:gd name="connsiteY21" fmla="*/ 777875 h 1822450"/>
                <a:gd name="connsiteX22" fmla="*/ 361950 w 2365375"/>
                <a:gd name="connsiteY22" fmla="*/ 631825 h 1822450"/>
                <a:gd name="connsiteX23" fmla="*/ 231775 w 2365375"/>
                <a:gd name="connsiteY23" fmla="*/ 577850 h 1822450"/>
                <a:gd name="connsiteX24" fmla="*/ 6350 w 2365375"/>
                <a:gd name="connsiteY24" fmla="*/ 406400 h 1822450"/>
                <a:gd name="connsiteX25" fmla="*/ 0 w 2365375"/>
                <a:gd name="connsiteY25" fmla="*/ 396875 h 1822450"/>
                <a:gd name="connsiteX26" fmla="*/ 60325 w 2365375"/>
                <a:gd name="connsiteY26" fmla="*/ 288925 h 1822450"/>
                <a:gd name="connsiteX27" fmla="*/ 168275 w 2365375"/>
                <a:gd name="connsiteY27" fmla="*/ 355600 h 1822450"/>
                <a:gd name="connsiteX28" fmla="*/ 136525 w 2365375"/>
                <a:gd name="connsiteY28" fmla="*/ 403225 h 1822450"/>
                <a:gd name="connsiteX29" fmla="*/ 158750 w 2365375"/>
                <a:gd name="connsiteY29" fmla="*/ 428625 h 1822450"/>
                <a:gd name="connsiteX30" fmla="*/ 203200 w 2365375"/>
                <a:gd name="connsiteY30" fmla="*/ 431800 h 1822450"/>
                <a:gd name="connsiteX31" fmla="*/ 282575 w 2365375"/>
                <a:gd name="connsiteY31" fmla="*/ 482600 h 1822450"/>
                <a:gd name="connsiteX32" fmla="*/ 377825 w 2365375"/>
                <a:gd name="connsiteY32" fmla="*/ 447675 h 1822450"/>
                <a:gd name="connsiteX33" fmla="*/ 454025 w 2365375"/>
                <a:gd name="connsiteY33" fmla="*/ 504825 h 1822450"/>
                <a:gd name="connsiteX34" fmla="*/ 488950 w 2365375"/>
                <a:gd name="connsiteY34" fmla="*/ 482600 h 1822450"/>
                <a:gd name="connsiteX35" fmla="*/ 530225 w 2365375"/>
                <a:gd name="connsiteY35" fmla="*/ 498475 h 1822450"/>
                <a:gd name="connsiteX36" fmla="*/ 530225 w 2365375"/>
                <a:gd name="connsiteY36" fmla="*/ 393700 h 1822450"/>
                <a:gd name="connsiteX37" fmla="*/ 593725 w 2365375"/>
                <a:gd name="connsiteY37" fmla="*/ 412750 h 1822450"/>
                <a:gd name="connsiteX38" fmla="*/ 682625 w 2365375"/>
                <a:gd name="connsiteY38" fmla="*/ 342900 h 1822450"/>
                <a:gd name="connsiteX39" fmla="*/ 768350 w 2365375"/>
                <a:gd name="connsiteY39" fmla="*/ 307975 h 1822450"/>
                <a:gd name="connsiteX40" fmla="*/ 831850 w 2365375"/>
                <a:gd name="connsiteY40" fmla="*/ 266700 h 1822450"/>
                <a:gd name="connsiteX41" fmla="*/ 787400 w 2365375"/>
                <a:gd name="connsiteY41" fmla="*/ 206375 h 1822450"/>
                <a:gd name="connsiteX42" fmla="*/ 850900 w 2365375"/>
                <a:gd name="connsiteY42" fmla="*/ 174625 h 1822450"/>
                <a:gd name="connsiteX43" fmla="*/ 838200 w 2365375"/>
                <a:gd name="connsiteY43" fmla="*/ 152400 h 1822450"/>
                <a:gd name="connsiteX44" fmla="*/ 930275 w 2365375"/>
                <a:gd name="connsiteY44" fmla="*/ 101600 h 1822450"/>
                <a:gd name="connsiteX45" fmla="*/ 1108075 w 2365375"/>
                <a:gd name="connsiteY45" fmla="*/ 63500 h 1822450"/>
                <a:gd name="connsiteX46" fmla="*/ 1130300 w 2365375"/>
                <a:gd name="connsiteY46" fmla="*/ 92075 h 1822450"/>
                <a:gd name="connsiteX47" fmla="*/ 1222375 w 2365375"/>
                <a:gd name="connsiteY47" fmla="*/ 0 h 1822450"/>
                <a:gd name="connsiteX48" fmla="*/ 1308100 w 2365375"/>
                <a:gd name="connsiteY48" fmla="*/ 50800 h 1822450"/>
                <a:gd name="connsiteX49" fmla="*/ 1349375 w 2365375"/>
                <a:gd name="connsiteY49" fmla="*/ 63500 h 1822450"/>
                <a:gd name="connsiteX50" fmla="*/ 1400175 w 2365375"/>
                <a:gd name="connsiteY50" fmla="*/ 63500 h 1822450"/>
                <a:gd name="connsiteX51" fmla="*/ 1431925 w 2365375"/>
                <a:gd name="connsiteY51" fmla="*/ 107950 h 1822450"/>
                <a:gd name="connsiteX52" fmla="*/ 1358900 w 2365375"/>
                <a:gd name="connsiteY52" fmla="*/ 190500 h 1822450"/>
                <a:gd name="connsiteX53" fmla="*/ 1409700 w 2365375"/>
                <a:gd name="connsiteY53" fmla="*/ 234950 h 1822450"/>
                <a:gd name="connsiteX54" fmla="*/ 1416050 w 2365375"/>
                <a:gd name="connsiteY54" fmla="*/ 298450 h 1822450"/>
                <a:gd name="connsiteX55" fmla="*/ 1457325 w 2365375"/>
                <a:gd name="connsiteY55" fmla="*/ 349250 h 1822450"/>
                <a:gd name="connsiteX56" fmla="*/ 1495425 w 2365375"/>
                <a:gd name="connsiteY56" fmla="*/ 365125 h 1822450"/>
                <a:gd name="connsiteX57" fmla="*/ 1587500 w 2365375"/>
                <a:gd name="connsiteY57" fmla="*/ 333375 h 1822450"/>
                <a:gd name="connsiteX58" fmla="*/ 1638300 w 2365375"/>
                <a:gd name="connsiteY58" fmla="*/ 320675 h 1822450"/>
                <a:gd name="connsiteX59" fmla="*/ 1619250 w 2365375"/>
                <a:gd name="connsiteY59" fmla="*/ 396875 h 1822450"/>
                <a:gd name="connsiteX60" fmla="*/ 1701800 w 2365375"/>
                <a:gd name="connsiteY60" fmla="*/ 419100 h 1822450"/>
                <a:gd name="connsiteX61" fmla="*/ 1749425 w 2365375"/>
                <a:gd name="connsiteY61" fmla="*/ 409575 h 1822450"/>
                <a:gd name="connsiteX62" fmla="*/ 1800225 w 2365375"/>
                <a:gd name="connsiteY62" fmla="*/ 355600 h 1822450"/>
                <a:gd name="connsiteX63" fmla="*/ 1908175 w 2365375"/>
                <a:gd name="connsiteY63" fmla="*/ 285750 h 1822450"/>
                <a:gd name="connsiteX64" fmla="*/ 2054225 w 2365375"/>
                <a:gd name="connsiteY64" fmla="*/ 254000 h 1822450"/>
                <a:gd name="connsiteX65" fmla="*/ 2197100 w 2365375"/>
                <a:gd name="connsiteY65" fmla="*/ 250825 h 1822450"/>
                <a:gd name="connsiteX66" fmla="*/ 2209800 w 2365375"/>
                <a:gd name="connsiteY66" fmla="*/ 266700 h 1822450"/>
                <a:gd name="connsiteX67" fmla="*/ 2212975 w 2365375"/>
                <a:gd name="connsiteY67" fmla="*/ 307975 h 1822450"/>
                <a:gd name="connsiteX68" fmla="*/ 2241550 w 2365375"/>
                <a:gd name="connsiteY68" fmla="*/ 352425 h 1822450"/>
                <a:gd name="connsiteX69" fmla="*/ 2305050 w 2365375"/>
                <a:gd name="connsiteY69" fmla="*/ 396875 h 1822450"/>
                <a:gd name="connsiteX70" fmla="*/ 2289175 w 2365375"/>
                <a:gd name="connsiteY70" fmla="*/ 482600 h 1822450"/>
                <a:gd name="connsiteX71" fmla="*/ 2359025 w 2365375"/>
                <a:gd name="connsiteY71" fmla="*/ 517525 h 1822450"/>
                <a:gd name="connsiteX72" fmla="*/ 2365375 w 2365375"/>
                <a:gd name="connsiteY72" fmla="*/ 536575 h 1822450"/>
                <a:gd name="connsiteX73" fmla="*/ 2333625 w 2365375"/>
                <a:gd name="connsiteY73" fmla="*/ 555625 h 1822450"/>
                <a:gd name="connsiteX74" fmla="*/ 2292350 w 2365375"/>
                <a:gd name="connsiteY74" fmla="*/ 555625 h 1822450"/>
                <a:gd name="connsiteX75" fmla="*/ 2238375 w 2365375"/>
                <a:gd name="connsiteY75" fmla="*/ 530225 h 1822450"/>
                <a:gd name="connsiteX76" fmla="*/ 2032000 w 2365375"/>
                <a:gd name="connsiteY76" fmla="*/ 558800 h 1822450"/>
                <a:gd name="connsiteX77" fmla="*/ 1965325 w 2365375"/>
                <a:gd name="connsiteY77" fmla="*/ 552450 h 1822450"/>
                <a:gd name="connsiteX78" fmla="*/ 1885950 w 2365375"/>
                <a:gd name="connsiteY78" fmla="*/ 584200 h 1822450"/>
                <a:gd name="connsiteX79" fmla="*/ 1720850 w 2365375"/>
                <a:gd name="connsiteY79" fmla="*/ 625475 h 1822450"/>
                <a:gd name="connsiteX80" fmla="*/ 1673225 w 2365375"/>
                <a:gd name="connsiteY80" fmla="*/ 647700 h 1822450"/>
                <a:gd name="connsiteX81" fmla="*/ 1616075 w 2365375"/>
                <a:gd name="connsiteY81" fmla="*/ 723900 h 1822450"/>
                <a:gd name="connsiteX82" fmla="*/ 1670050 w 2365375"/>
                <a:gd name="connsiteY82" fmla="*/ 758825 h 1822450"/>
                <a:gd name="connsiteX83" fmla="*/ 1717675 w 2365375"/>
                <a:gd name="connsiteY83" fmla="*/ 876300 h 1822450"/>
                <a:gd name="connsiteX84" fmla="*/ 1695450 w 2365375"/>
                <a:gd name="connsiteY84" fmla="*/ 895350 h 1822450"/>
                <a:gd name="connsiteX85" fmla="*/ 1631950 w 2365375"/>
                <a:gd name="connsiteY85" fmla="*/ 898525 h 1822450"/>
                <a:gd name="connsiteX86" fmla="*/ 1584325 w 2365375"/>
                <a:gd name="connsiteY86" fmla="*/ 952500 h 1822450"/>
                <a:gd name="connsiteX87" fmla="*/ 1616075 w 2365375"/>
                <a:gd name="connsiteY87" fmla="*/ 1025525 h 1822450"/>
                <a:gd name="connsiteX88" fmla="*/ 1657350 w 2365375"/>
                <a:gd name="connsiteY88" fmla="*/ 1069975 h 1822450"/>
                <a:gd name="connsiteX89" fmla="*/ 1619250 w 2365375"/>
                <a:gd name="connsiteY89" fmla="*/ 1114425 h 1822450"/>
                <a:gd name="connsiteX90" fmla="*/ 1606550 w 2365375"/>
                <a:gd name="connsiteY90" fmla="*/ 1162050 h 1822450"/>
                <a:gd name="connsiteX91" fmla="*/ 1558925 w 2365375"/>
                <a:gd name="connsiteY91" fmla="*/ 1152525 h 1822450"/>
                <a:gd name="connsiteX92" fmla="*/ 1492250 w 2365375"/>
                <a:gd name="connsiteY92" fmla="*/ 1181100 h 1822450"/>
                <a:gd name="connsiteX93" fmla="*/ 1520825 w 2365375"/>
                <a:gd name="connsiteY93" fmla="*/ 1279525 h 1822450"/>
                <a:gd name="connsiteX94" fmla="*/ 1546225 w 2365375"/>
                <a:gd name="connsiteY94" fmla="*/ 1317625 h 1822450"/>
                <a:gd name="connsiteX95" fmla="*/ 1508125 w 2365375"/>
                <a:gd name="connsiteY95" fmla="*/ 1352550 h 1822450"/>
                <a:gd name="connsiteX96" fmla="*/ 1438275 w 2365375"/>
                <a:gd name="connsiteY96" fmla="*/ 1330325 h 1822450"/>
                <a:gd name="connsiteX97" fmla="*/ 1428750 w 2365375"/>
                <a:gd name="connsiteY97" fmla="*/ 1368425 h 1822450"/>
                <a:gd name="connsiteX98" fmla="*/ 1431925 w 2365375"/>
                <a:gd name="connsiteY98" fmla="*/ 1400175 h 1822450"/>
                <a:gd name="connsiteX99" fmla="*/ 1323975 w 2365375"/>
                <a:gd name="connsiteY99" fmla="*/ 1485900 h 1822450"/>
                <a:gd name="connsiteX100" fmla="*/ 1257300 w 2365375"/>
                <a:gd name="connsiteY100" fmla="*/ 1597025 h 1822450"/>
                <a:gd name="connsiteX101" fmla="*/ 1263650 w 2365375"/>
                <a:gd name="connsiteY101" fmla="*/ 1635125 h 1822450"/>
                <a:gd name="connsiteX102" fmla="*/ 1162050 w 2365375"/>
                <a:gd name="connsiteY102" fmla="*/ 1695450 h 1822450"/>
                <a:gd name="connsiteX103" fmla="*/ 1127125 w 2365375"/>
                <a:gd name="connsiteY103" fmla="*/ 1698625 h 1822450"/>
                <a:gd name="connsiteX104" fmla="*/ 1123950 w 2365375"/>
                <a:gd name="connsiteY104" fmla="*/ 1660525 h 1822450"/>
                <a:gd name="connsiteX105" fmla="*/ 1171575 w 2365375"/>
                <a:gd name="connsiteY105" fmla="*/ 1609725 h 1822450"/>
                <a:gd name="connsiteX106" fmla="*/ 1168400 w 2365375"/>
                <a:gd name="connsiteY106" fmla="*/ 1527175 h 1822450"/>
                <a:gd name="connsiteX107" fmla="*/ 1200150 w 2365375"/>
                <a:gd name="connsiteY107" fmla="*/ 1416050 h 1822450"/>
                <a:gd name="connsiteX108" fmla="*/ 1193800 w 2365375"/>
                <a:gd name="connsiteY108" fmla="*/ 1330325 h 1822450"/>
                <a:gd name="connsiteX109" fmla="*/ 1123950 w 2365375"/>
                <a:gd name="connsiteY109" fmla="*/ 1374775 h 1822450"/>
                <a:gd name="connsiteX110" fmla="*/ 1044575 w 2365375"/>
                <a:gd name="connsiteY110" fmla="*/ 1409700 h 1822450"/>
                <a:gd name="connsiteX111" fmla="*/ 679450 w 2365375"/>
                <a:gd name="connsiteY111" fmla="*/ 1651000 h 1822450"/>
                <a:gd name="connsiteX112" fmla="*/ 498475 w 2365375"/>
                <a:gd name="connsiteY112" fmla="*/ 1822450 h 1822450"/>
                <a:gd name="connsiteX113" fmla="*/ 412750 w 2365375"/>
                <a:gd name="connsiteY113" fmla="*/ 1733550 h 1822450"/>
                <a:gd name="connsiteX114" fmla="*/ 285750 w 2365375"/>
                <a:gd name="connsiteY114" fmla="*/ 1765300 h 1822450"/>
                <a:gd name="connsiteX115" fmla="*/ 225425 w 2365375"/>
                <a:gd name="connsiteY115" fmla="*/ 1701800 h 182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2365375" h="1822450">
                  <a:moveTo>
                    <a:pt x="225425" y="1701800"/>
                  </a:moveTo>
                  <a:lnTo>
                    <a:pt x="257175" y="1603375"/>
                  </a:lnTo>
                  <a:lnTo>
                    <a:pt x="311150" y="1546225"/>
                  </a:lnTo>
                  <a:lnTo>
                    <a:pt x="358775" y="1492250"/>
                  </a:lnTo>
                  <a:lnTo>
                    <a:pt x="387350" y="1530350"/>
                  </a:lnTo>
                  <a:lnTo>
                    <a:pt x="393700" y="1590675"/>
                  </a:lnTo>
                  <a:lnTo>
                    <a:pt x="422275" y="1609725"/>
                  </a:lnTo>
                  <a:lnTo>
                    <a:pt x="438150" y="1584325"/>
                  </a:lnTo>
                  <a:lnTo>
                    <a:pt x="406400" y="1485900"/>
                  </a:lnTo>
                  <a:lnTo>
                    <a:pt x="393700" y="1390650"/>
                  </a:lnTo>
                  <a:lnTo>
                    <a:pt x="349250" y="1270000"/>
                  </a:lnTo>
                  <a:lnTo>
                    <a:pt x="415925" y="1235075"/>
                  </a:lnTo>
                  <a:lnTo>
                    <a:pt x="476250" y="1327150"/>
                  </a:lnTo>
                  <a:lnTo>
                    <a:pt x="511175" y="1231900"/>
                  </a:lnTo>
                  <a:lnTo>
                    <a:pt x="539750" y="1136650"/>
                  </a:lnTo>
                  <a:lnTo>
                    <a:pt x="501650" y="962025"/>
                  </a:lnTo>
                  <a:lnTo>
                    <a:pt x="508000" y="946150"/>
                  </a:lnTo>
                  <a:lnTo>
                    <a:pt x="438150" y="879475"/>
                  </a:lnTo>
                  <a:lnTo>
                    <a:pt x="473075" y="825500"/>
                  </a:lnTo>
                  <a:lnTo>
                    <a:pt x="393700" y="768350"/>
                  </a:lnTo>
                  <a:lnTo>
                    <a:pt x="374650" y="819150"/>
                  </a:lnTo>
                  <a:lnTo>
                    <a:pt x="292100" y="777875"/>
                  </a:lnTo>
                  <a:lnTo>
                    <a:pt x="361950" y="631825"/>
                  </a:lnTo>
                  <a:lnTo>
                    <a:pt x="231775" y="577850"/>
                  </a:lnTo>
                  <a:lnTo>
                    <a:pt x="6350" y="406400"/>
                  </a:lnTo>
                  <a:lnTo>
                    <a:pt x="0" y="396875"/>
                  </a:lnTo>
                  <a:lnTo>
                    <a:pt x="60325" y="288925"/>
                  </a:lnTo>
                  <a:lnTo>
                    <a:pt x="168275" y="355600"/>
                  </a:lnTo>
                  <a:lnTo>
                    <a:pt x="136525" y="403225"/>
                  </a:lnTo>
                  <a:lnTo>
                    <a:pt x="158750" y="428625"/>
                  </a:lnTo>
                  <a:lnTo>
                    <a:pt x="203200" y="431800"/>
                  </a:lnTo>
                  <a:lnTo>
                    <a:pt x="282575" y="482600"/>
                  </a:lnTo>
                  <a:lnTo>
                    <a:pt x="377825" y="447675"/>
                  </a:lnTo>
                  <a:lnTo>
                    <a:pt x="454025" y="504825"/>
                  </a:lnTo>
                  <a:lnTo>
                    <a:pt x="488950" y="482600"/>
                  </a:lnTo>
                  <a:lnTo>
                    <a:pt x="530225" y="498475"/>
                  </a:lnTo>
                  <a:lnTo>
                    <a:pt x="530225" y="393700"/>
                  </a:lnTo>
                  <a:lnTo>
                    <a:pt x="593725" y="412750"/>
                  </a:lnTo>
                  <a:lnTo>
                    <a:pt x="682625" y="342900"/>
                  </a:lnTo>
                  <a:lnTo>
                    <a:pt x="768350" y="307975"/>
                  </a:lnTo>
                  <a:lnTo>
                    <a:pt x="831850" y="266700"/>
                  </a:lnTo>
                  <a:lnTo>
                    <a:pt x="787400" y="206375"/>
                  </a:lnTo>
                  <a:lnTo>
                    <a:pt x="850900" y="174625"/>
                  </a:lnTo>
                  <a:lnTo>
                    <a:pt x="838200" y="152400"/>
                  </a:lnTo>
                  <a:lnTo>
                    <a:pt x="930275" y="101600"/>
                  </a:lnTo>
                  <a:lnTo>
                    <a:pt x="1108075" y="63500"/>
                  </a:lnTo>
                  <a:lnTo>
                    <a:pt x="1130300" y="92075"/>
                  </a:lnTo>
                  <a:lnTo>
                    <a:pt x="1222375" y="0"/>
                  </a:lnTo>
                  <a:lnTo>
                    <a:pt x="1308100" y="50800"/>
                  </a:lnTo>
                  <a:lnTo>
                    <a:pt x="1349375" y="63500"/>
                  </a:lnTo>
                  <a:lnTo>
                    <a:pt x="1400175" y="63500"/>
                  </a:lnTo>
                  <a:lnTo>
                    <a:pt x="1431925" y="107950"/>
                  </a:lnTo>
                  <a:lnTo>
                    <a:pt x="1358900" y="190500"/>
                  </a:lnTo>
                  <a:lnTo>
                    <a:pt x="1409700" y="234950"/>
                  </a:lnTo>
                  <a:lnTo>
                    <a:pt x="1416050" y="298450"/>
                  </a:lnTo>
                  <a:lnTo>
                    <a:pt x="1457325" y="349250"/>
                  </a:lnTo>
                  <a:lnTo>
                    <a:pt x="1495425" y="365125"/>
                  </a:lnTo>
                  <a:lnTo>
                    <a:pt x="1587500" y="333375"/>
                  </a:lnTo>
                  <a:lnTo>
                    <a:pt x="1638300" y="320675"/>
                  </a:lnTo>
                  <a:lnTo>
                    <a:pt x="1619250" y="396875"/>
                  </a:lnTo>
                  <a:lnTo>
                    <a:pt x="1701800" y="419100"/>
                  </a:lnTo>
                  <a:lnTo>
                    <a:pt x="1749425" y="409575"/>
                  </a:lnTo>
                  <a:lnTo>
                    <a:pt x="1800225" y="355600"/>
                  </a:lnTo>
                  <a:lnTo>
                    <a:pt x="1908175" y="285750"/>
                  </a:lnTo>
                  <a:lnTo>
                    <a:pt x="2054225" y="254000"/>
                  </a:lnTo>
                  <a:lnTo>
                    <a:pt x="2197100" y="250825"/>
                  </a:lnTo>
                  <a:lnTo>
                    <a:pt x="2209800" y="266700"/>
                  </a:lnTo>
                  <a:lnTo>
                    <a:pt x="2212975" y="307975"/>
                  </a:lnTo>
                  <a:lnTo>
                    <a:pt x="2241550" y="352425"/>
                  </a:lnTo>
                  <a:lnTo>
                    <a:pt x="2305050" y="396875"/>
                  </a:lnTo>
                  <a:lnTo>
                    <a:pt x="2289175" y="482600"/>
                  </a:lnTo>
                  <a:lnTo>
                    <a:pt x="2359025" y="517525"/>
                  </a:lnTo>
                  <a:lnTo>
                    <a:pt x="2365375" y="536575"/>
                  </a:lnTo>
                  <a:lnTo>
                    <a:pt x="2333625" y="555625"/>
                  </a:lnTo>
                  <a:lnTo>
                    <a:pt x="2292350" y="555625"/>
                  </a:lnTo>
                  <a:lnTo>
                    <a:pt x="2238375" y="530225"/>
                  </a:lnTo>
                  <a:lnTo>
                    <a:pt x="2032000" y="558800"/>
                  </a:lnTo>
                  <a:lnTo>
                    <a:pt x="1965325" y="552450"/>
                  </a:lnTo>
                  <a:lnTo>
                    <a:pt x="1885950" y="584200"/>
                  </a:lnTo>
                  <a:lnTo>
                    <a:pt x="1720850" y="625475"/>
                  </a:lnTo>
                  <a:lnTo>
                    <a:pt x="1673225" y="647700"/>
                  </a:lnTo>
                  <a:lnTo>
                    <a:pt x="1616075" y="723900"/>
                  </a:lnTo>
                  <a:lnTo>
                    <a:pt x="1670050" y="758825"/>
                  </a:lnTo>
                  <a:lnTo>
                    <a:pt x="1717675" y="876300"/>
                  </a:lnTo>
                  <a:lnTo>
                    <a:pt x="1695450" y="895350"/>
                  </a:lnTo>
                  <a:lnTo>
                    <a:pt x="1631950" y="898525"/>
                  </a:lnTo>
                  <a:lnTo>
                    <a:pt x="1584325" y="952500"/>
                  </a:lnTo>
                  <a:lnTo>
                    <a:pt x="1616075" y="1025525"/>
                  </a:lnTo>
                  <a:lnTo>
                    <a:pt x="1657350" y="1069975"/>
                  </a:lnTo>
                  <a:lnTo>
                    <a:pt x="1619250" y="1114425"/>
                  </a:lnTo>
                  <a:lnTo>
                    <a:pt x="1606550" y="1162050"/>
                  </a:lnTo>
                  <a:lnTo>
                    <a:pt x="1558925" y="1152525"/>
                  </a:lnTo>
                  <a:lnTo>
                    <a:pt x="1492250" y="1181100"/>
                  </a:lnTo>
                  <a:lnTo>
                    <a:pt x="1520825" y="1279525"/>
                  </a:lnTo>
                  <a:lnTo>
                    <a:pt x="1546225" y="1317625"/>
                  </a:lnTo>
                  <a:lnTo>
                    <a:pt x="1508125" y="1352550"/>
                  </a:lnTo>
                  <a:lnTo>
                    <a:pt x="1438275" y="1330325"/>
                  </a:lnTo>
                  <a:lnTo>
                    <a:pt x="1428750" y="1368425"/>
                  </a:lnTo>
                  <a:lnTo>
                    <a:pt x="1431925" y="1400175"/>
                  </a:lnTo>
                  <a:lnTo>
                    <a:pt x="1323975" y="1485900"/>
                  </a:lnTo>
                  <a:lnTo>
                    <a:pt x="1257300" y="1597025"/>
                  </a:lnTo>
                  <a:lnTo>
                    <a:pt x="1263650" y="1635125"/>
                  </a:lnTo>
                  <a:lnTo>
                    <a:pt x="1162050" y="1695450"/>
                  </a:lnTo>
                  <a:lnTo>
                    <a:pt x="1127125" y="1698625"/>
                  </a:lnTo>
                  <a:lnTo>
                    <a:pt x="1123950" y="1660525"/>
                  </a:lnTo>
                  <a:lnTo>
                    <a:pt x="1171575" y="1609725"/>
                  </a:lnTo>
                  <a:lnTo>
                    <a:pt x="1168400" y="1527175"/>
                  </a:lnTo>
                  <a:lnTo>
                    <a:pt x="1200150" y="1416050"/>
                  </a:lnTo>
                  <a:lnTo>
                    <a:pt x="1193800" y="1330325"/>
                  </a:lnTo>
                  <a:lnTo>
                    <a:pt x="1123950" y="1374775"/>
                  </a:lnTo>
                  <a:lnTo>
                    <a:pt x="1044575" y="1409700"/>
                  </a:lnTo>
                  <a:lnTo>
                    <a:pt x="679450" y="1651000"/>
                  </a:lnTo>
                  <a:lnTo>
                    <a:pt x="498475" y="1822450"/>
                  </a:lnTo>
                  <a:lnTo>
                    <a:pt x="412750" y="1733550"/>
                  </a:lnTo>
                  <a:lnTo>
                    <a:pt x="285750" y="1765300"/>
                  </a:lnTo>
                  <a:lnTo>
                    <a:pt x="225425" y="1701800"/>
                  </a:lnTo>
                  <a:close/>
                </a:path>
              </a:pathLst>
            </a:custGeom>
            <a:solidFill>
              <a:srgbClr val="FFCC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DCDD39F4-BC85-AFAA-BC35-98A34E91FEE5}"/>
                </a:ext>
              </a:extLst>
            </p:cNvPr>
            <p:cNvSpPr/>
            <p:nvPr/>
          </p:nvSpPr>
          <p:spPr>
            <a:xfrm>
              <a:off x="3997325" y="2524125"/>
              <a:ext cx="1241425" cy="1279525"/>
            </a:xfrm>
            <a:custGeom>
              <a:avLst/>
              <a:gdLst>
                <a:gd name="connsiteX0" fmla="*/ 0 w 1241425"/>
                <a:gd name="connsiteY0" fmla="*/ 615950 h 1279525"/>
                <a:gd name="connsiteX1" fmla="*/ 12700 w 1241425"/>
                <a:gd name="connsiteY1" fmla="*/ 587375 h 1279525"/>
                <a:gd name="connsiteX2" fmla="*/ 50800 w 1241425"/>
                <a:gd name="connsiteY2" fmla="*/ 552450 h 1279525"/>
                <a:gd name="connsiteX3" fmla="*/ 44450 w 1241425"/>
                <a:gd name="connsiteY3" fmla="*/ 517525 h 1279525"/>
                <a:gd name="connsiteX4" fmla="*/ 60325 w 1241425"/>
                <a:gd name="connsiteY4" fmla="*/ 501650 h 1279525"/>
                <a:gd name="connsiteX5" fmla="*/ 60325 w 1241425"/>
                <a:gd name="connsiteY5" fmla="*/ 469900 h 1279525"/>
                <a:gd name="connsiteX6" fmla="*/ 123825 w 1241425"/>
                <a:gd name="connsiteY6" fmla="*/ 454025 h 1279525"/>
                <a:gd name="connsiteX7" fmla="*/ 146050 w 1241425"/>
                <a:gd name="connsiteY7" fmla="*/ 406400 h 1279525"/>
                <a:gd name="connsiteX8" fmla="*/ 298450 w 1241425"/>
                <a:gd name="connsiteY8" fmla="*/ 241300 h 1279525"/>
                <a:gd name="connsiteX9" fmla="*/ 301625 w 1241425"/>
                <a:gd name="connsiteY9" fmla="*/ 187325 h 1279525"/>
                <a:gd name="connsiteX10" fmla="*/ 333375 w 1241425"/>
                <a:gd name="connsiteY10" fmla="*/ 190500 h 1279525"/>
                <a:gd name="connsiteX11" fmla="*/ 342900 w 1241425"/>
                <a:gd name="connsiteY11" fmla="*/ 139700 h 1279525"/>
                <a:gd name="connsiteX12" fmla="*/ 371475 w 1241425"/>
                <a:gd name="connsiteY12" fmla="*/ 152400 h 1279525"/>
                <a:gd name="connsiteX13" fmla="*/ 441325 w 1241425"/>
                <a:gd name="connsiteY13" fmla="*/ 79375 h 1279525"/>
                <a:gd name="connsiteX14" fmla="*/ 441325 w 1241425"/>
                <a:gd name="connsiteY14" fmla="*/ 31750 h 1279525"/>
                <a:gd name="connsiteX15" fmla="*/ 409575 w 1241425"/>
                <a:gd name="connsiteY15" fmla="*/ 19050 h 1279525"/>
                <a:gd name="connsiteX16" fmla="*/ 409575 w 1241425"/>
                <a:gd name="connsiteY16" fmla="*/ 19050 h 1279525"/>
                <a:gd name="connsiteX17" fmla="*/ 434975 w 1241425"/>
                <a:gd name="connsiteY17" fmla="*/ 0 h 1279525"/>
                <a:gd name="connsiteX18" fmla="*/ 657225 w 1241425"/>
                <a:gd name="connsiteY18" fmla="*/ 57150 h 1279525"/>
                <a:gd name="connsiteX19" fmla="*/ 657225 w 1241425"/>
                <a:gd name="connsiteY19" fmla="*/ 92075 h 1279525"/>
                <a:gd name="connsiteX20" fmla="*/ 717550 w 1241425"/>
                <a:gd name="connsiteY20" fmla="*/ 152400 h 1279525"/>
                <a:gd name="connsiteX21" fmla="*/ 762000 w 1241425"/>
                <a:gd name="connsiteY21" fmla="*/ 257175 h 1279525"/>
                <a:gd name="connsiteX22" fmla="*/ 841375 w 1241425"/>
                <a:gd name="connsiteY22" fmla="*/ 371475 h 1279525"/>
                <a:gd name="connsiteX23" fmla="*/ 895350 w 1241425"/>
                <a:gd name="connsiteY23" fmla="*/ 495300 h 1279525"/>
                <a:gd name="connsiteX24" fmla="*/ 1174750 w 1241425"/>
                <a:gd name="connsiteY24" fmla="*/ 342900 h 1279525"/>
                <a:gd name="connsiteX25" fmla="*/ 1177925 w 1241425"/>
                <a:gd name="connsiteY25" fmla="*/ 536575 h 1279525"/>
                <a:gd name="connsiteX26" fmla="*/ 1206500 w 1241425"/>
                <a:gd name="connsiteY26" fmla="*/ 685800 h 1279525"/>
                <a:gd name="connsiteX27" fmla="*/ 1241425 w 1241425"/>
                <a:gd name="connsiteY27" fmla="*/ 844550 h 1279525"/>
                <a:gd name="connsiteX28" fmla="*/ 1123950 w 1241425"/>
                <a:gd name="connsiteY28" fmla="*/ 860425 h 1279525"/>
                <a:gd name="connsiteX29" fmla="*/ 1019175 w 1241425"/>
                <a:gd name="connsiteY29" fmla="*/ 904875 h 1279525"/>
                <a:gd name="connsiteX30" fmla="*/ 981075 w 1241425"/>
                <a:gd name="connsiteY30" fmla="*/ 933450 h 1279525"/>
                <a:gd name="connsiteX31" fmla="*/ 981075 w 1241425"/>
                <a:gd name="connsiteY31" fmla="*/ 949325 h 1279525"/>
                <a:gd name="connsiteX32" fmla="*/ 923925 w 1241425"/>
                <a:gd name="connsiteY32" fmla="*/ 977900 h 1279525"/>
                <a:gd name="connsiteX33" fmla="*/ 965200 w 1241425"/>
                <a:gd name="connsiteY33" fmla="*/ 1041400 h 1279525"/>
                <a:gd name="connsiteX34" fmla="*/ 911225 w 1241425"/>
                <a:gd name="connsiteY34" fmla="*/ 1073150 h 1279525"/>
                <a:gd name="connsiteX35" fmla="*/ 815975 w 1241425"/>
                <a:gd name="connsiteY35" fmla="*/ 1117600 h 1279525"/>
                <a:gd name="connsiteX36" fmla="*/ 730250 w 1241425"/>
                <a:gd name="connsiteY36" fmla="*/ 1184275 h 1279525"/>
                <a:gd name="connsiteX37" fmla="*/ 663575 w 1241425"/>
                <a:gd name="connsiteY37" fmla="*/ 1155700 h 1279525"/>
                <a:gd name="connsiteX38" fmla="*/ 660400 w 1241425"/>
                <a:gd name="connsiteY38" fmla="*/ 1270000 h 1279525"/>
                <a:gd name="connsiteX39" fmla="*/ 622300 w 1241425"/>
                <a:gd name="connsiteY39" fmla="*/ 1257300 h 1279525"/>
                <a:gd name="connsiteX40" fmla="*/ 600075 w 1241425"/>
                <a:gd name="connsiteY40" fmla="*/ 1279525 h 1279525"/>
                <a:gd name="connsiteX41" fmla="*/ 520700 w 1241425"/>
                <a:gd name="connsiteY41" fmla="*/ 1225550 h 1279525"/>
                <a:gd name="connsiteX42" fmla="*/ 425450 w 1241425"/>
                <a:gd name="connsiteY42" fmla="*/ 1254125 h 1279525"/>
                <a:gd name="connsiteX43" fmla="*/ 330200 w 1241425"/>
                <a:gd name="connsiteY43" fmla="*/ 1203325 h 1279525"/>
                <a:gd name="connsiteX44" fmla="*/ 295275 w 1241425"/>
                <a:gd name="connsiteY44" fmla="*/ 1216025 h 1279525"/>
                <a:gd name="connsiteX45" fmla="*/ 273050 w 1241425"/>
                <a:gd name="connsiteY45" fmla="*/ 1190625 h 1279525"/>
                <a:gd name="connsiteX46" fmla="*/ 295275 w 1241425"/>
                <a:gd name="connsiteY46" fmla="*/ 1133475 h 1279525"/>
                <a:gd name="connsiteX47" fmla="*/ 241300 w 1241425"/>
                <a:gd name="connsiteY47" fmla="*/ 1095375 h 1279525"/>
                <a:gd name="connsiteX48" fmla="*/ 273050 w 1241425"/>
                <a:gd name="connsiteY48" fmla="*/ 1038225 h 1279525"/>
                <a:gd name="connsiteX49" fmla="*/ 180975 w 1241425"/>
                <a:gd name="connsiteY49" fmla="*/ 968375 h 1279525"/>
                <a:gd name="connsiteX50" fmla="*/ 234950 w 1241425"/>
                <a:gd name="connsiteY50" fmla="*/ 854075 h 1279525"/>
                <a:gd name="connsiteX51" fmla="*/ 82550 w 1241425"/>
                <a:gd name="connsiteY51" fmla="*/ 758825 h 1279525"/>
                <a:gd name="connsiteX52" fmla="*/ 107950 w 1241425"/>
                <a:gd name="connsiteY52" fmla="*/ 723900 h 1279525"/>
                <a:gd name="connsiteX53" fmla="*/ 107950 w 1241425"/>
                <a:gd name="connsiteY53" fmla="*/ 685800 h 1279525"/>
                <a:gd name="connsiteX54" fmla="*/ 0 w 1241425"/>
                <a:gd name="connsiteY54" fmla="*/ 615950 h 127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241425" h="1279525">
                  <a:moveTo>
                    <a:pt x="0" y="615950"/>
                  </a:moveTo>
                  <a:lnTo>
                    <a:pt x="12700" y="587375"/>
                  </a:lnTo>
                  <a:lnTo>
                    <a:pt x="50800" y="552450"/>
                  </a:lnTo>
                  <a:lnTo>
                    <a:pt x="44450" y="517525"/>
                  </a:lnTo>
                  <a:lnTo>
                    <a:pt x="60325" y="501650"/>
                  </a:lnTo>
                  <a:lnTo>
                    <a:pt x="60325" y="469900"/>
                  </a:lnTo>
                  <a:lnTo>
                    <a:pt x="123825" y="454025"/>
                  </a:lnTo>
                  <a:lnTo>
                    <a:pt x="146050" y="406400"/>
                  </a:lnTo>
                  <a:lnTo>
                    <a:pt x="298450" y="241300"/>
                  </a:lnTo>
                  <a:lnTo>
                    <a:pt x="301625" y="187325"/>
                  </a:lnTo>
                  <a:lnTo>
                    <a:pt x="333375" y="190500"/>
                  </a:lnTo>
                  <a:lnTo>
                    <a:pt x="342900" y="139700"/>
                  </a:lnTo>
                  <a:lnTo>
                    <a:pt x="371475" y="152400"/>
                  </a:lnTo>
                  <a:lnTo>
                    <a:pt x="441325" y="79375"/>
                  </a:lnTo>
                  <a:lnTo>
                    <a:pt x="441325" y="31750"/>
                  </a:lnTo>
                  <a:lnTo>
                    <a:pt x="409575" y="19050"/>
                  </a:lnTo>
                  <a:lnTo>
                    <a:pt x="409575" y="19050"/>
                  </a:lnTo>
                  <a:lnTo>
                    <a:pt x="434975" y="0"/>
                  </a:lnTo>
                  <a:lnTo>
                    <a:pt x="657225" y="57150"/>
                  </a:lnTo>
                  <a:lnTo>
                    <a:pt x="657225" y="92075"/>
                  </a:lnTo>
                  <a:lnTo>
                    <a:pt x="717550" y="152400"/>
                  </a:lnTo>
                  <a:lnTo>
                    <a:pt x="762000" y="257175"/>
                  </a:lnTo>
                  <a:lnTo>
                    <a:pt x="841375" y="371475"/>
                  </a:lnTo>
                  <a:lnTo>
                    <a:pt x="895350" y="495300"/>
                  </a:lnTo>
                  <a:lnTo>
                    <a:pt x="1174750" y="342900"/>
                  </a:lnTo>
                  <a:cubicBezTo>
                    <a:pt x="1175808" y="407458"/>
                    <a:pt x="1176867" y="472017"/>
                    <a:pt x="1177925" y="536575"/>
                  </a:cubicBezTo>
                  <a:lnTo>
                    <a:pt x="1206500" y="685800"/>
                  </a:lnTo>
                  <a:lnTo>
                    <a:pt x="1241425" y="844550"/>
                  </a:lnTo>
                  <a:lnTo>
                    <a:pt x="1123950" y="860425"/>
                  </a:lnTo>
                  <a:lnTo>
                    <a:pt x="1019175" y="904875"/>
                  </a:lnTo>
                  <a:lnTo>
                    <a:pt x="981075" y="933450"/>
                  </a:lnTo>
                  <a:lnTo>
                    <a:pt x="981075" y="949325"/>
                  </a:lnTo>
                  <a:lnTo>
                    <a:pt x="923925" y="977900"/>
                  </a:lnTo>
                  <a:lnTo>
                    <a:pt x="965200" y="1041400"/>
                  </a:lnTo>
                  <a:lnTo>
                    <a:pt x="911225" y="1073150"/>
                  </a:lnTo>
                  <a:lnTo>
                    <a:pt x="815975" y="1117600"/>
                  </a:lnTo>
                  <a:lnTo>
                    <a:pt x="730250" y="1184275"/>
                  </a:lnTo>
                  <a:lnTo>
                    <a:pt x="663575" y="1155700"/>
                  </a:lnTo>
                  <a:cubicBezTo>
                    <a:pt x="662517" y="1193800"/>
                    <a:pt x="661458" y="1231900"/>
                    <a:pt x="660400" y="1270000"/>
                  </a:cubicBezTo>
                  <a:lnTo>
                    <a:pt x="622300" y="1257300"/>
                  </a:lnTo>
                  <a:lnTo>
                    <a:pt x="600075" y="1279525"/>
                  </a:lnTo>
                  <a:lnTo>
                    <a:pt x="520700" y="1225550"/>
                  </a:lnTo>
                  <a:lnTo>
                    <a:pt x="425450" y="1254125"/>
                  </a:lnTo>
                  <a:lnTo>
                    <a:pt x="330200" y="1203325"/>
                  </a:lnTo>
                  <a:lnTo>
                    <a:pt x="295275" y="1216025"/>
                  </a:lnTo>
                  <a:lnTo>
                    <a:pt x="273050" y="1190625"/>
                  </a:lnTo>
                  <a:lnTo>
                    <a:pt x="295275" y="1133475"/>
                  </a:lnTo>
                  <a:lnTo>
                    <a:pt x="241300" y="1095375"/>
                  </a:lnTo>
                  <a:lnTo>
                    <a:pt x="273050" y="1038225"/>
                  </a:lnTo>
                  <a:lnTo>
                    <a:pt x="180975" y="968375"/>
                  </a:lnTo>
                  <a:lnTo>
                    <a:pt x="234950" y="854075"/>
                  </a:lnTo>
                  <a:lnTo>
                    <a:pt x="82550" y="758825"/>
                  </a:lnTo>
                  <a:lnTo>
                    <a:pt x="107950" y="723900"/>
                  </a:lnTo>
                  <a:lnTo>
                    <a:pt x="107950" y="685800"/>
                  </a:lnTo>
                  <a:lnTo>
                    <a:pt x="0" y="615950"/>
                  </a:lnTo>
                  <a:close/>
                </a:path>
              </a:pathLst>
            </a:custGeom>
            <a:solidFill>
              <a:srgbClr val="FF7C8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9B3E2C2F-2439-5EC9-091F-E8EE548BA0C8}"/>
                </a:ext>
              </a:extLst>
            </p:cNvPr>
            <p:cNvSpPr/>
            <p:nvPr/>
          </p:nvSpPr>
          <p:spPr>
            <a:xfrm>
              <a:off x="5176838" y="2769394"/>
              <a:ext cx="1955006" cy="1057275"/>
            </a:xfrm>
            <a:custGeom>
              <a:avLst/>
              <a:gdLst>
                <a:gd name="connsiteX0" fmla="*/ 0 w 1955006"/>
                <a:gd name="connsiteY0" fmla="*/ 97631 h 1057275"/>
                <a:gd name="connsiteX1" fmla="*/ 90487 w 1955006"/>
                <a:gd name="connsiteY1" fmla="*/ 92869 h 1057275"/>
                <a:gd name="connsiteX2" fmla="*/ 109537 w 1955006"/>
                <a:gd name="connsiteY2" fmla="*/ 116681 h 1057275"/>
                <a:gd name="connsiteX3" fmla="*/ 178593 w 1955006"/>
                <a:gd name="connsiteY3" fmla="*/ 116681 h 1057275"/>
                <a:gd name="connsiteX4" fmla="*/ 183356 w 1955006"/>
                <a:gd name="connsiteY4" fmla="*/ 88106 h 1057275"/>
                <a:gd name="connsiteX5" fmla="*/ 238125 w 1955006"/>
                <a:gd name="connsiteY5" fmla="*/ 78581 h 1057275"/>
                <a:gd name="connsiteX6" fmla="*/ 269081 w 1955006"/>
                <a:gd name="connsiteY6" fmla="*/ 0 h 1057275"/>
                <a:gd name="connsiteX7" fmla="*/ 747712 w 1955006"/>
                <a:gd name="connsiteY7" fmla="*/ 145256 h 1057275"/>
                <a:gd name="connsiteX8" fmla="*/ 812006 w 1955006"/>
                <a:gd name="connsiteY8" fmla="*/ 154781 h 1057275"/>
                <a:gd name="connsiteX9" fmla="*/ 954881 w 1955006"/>
                <a:gd name="connsiteY9" fmla="*/ 230981 h 1057275"/>
                <a:gd name="connsiteX10" fmla="*/ 1083468 w 1955006"/>
                <a:gd name="connsiteY10" fmla="*/ 323850 h 1057275"/>
                <a:gd name="connsiteX11" fmla="*/ 1233487 w 1955006"/>
                <a:gd name="connsiteY11" fmla="*/ 354806 h 1057275"/>
                <a:gd name="connsiteX12" fmla="*/ 1388268 w 1955006"/>
                <a:gd name="connsiteY12" fmla="*/ 328612 h 1057275"/>
                <a:gd name="connsiteX13" fmla="*/ 1531143 w 1955006"/>
                <a:gd name="connsiteY13" fmla="*/ 276225 h 1057275"/>
                <a:gd name="connsiteX14" fmla="*/ 1540668 w 1955006"/>
                <a:gd name="connsiteY14" fmla="*/ 309562 h 1057275"/>
                <a:gd name="connsiteX15" fmla="*/ 1524000 w 1955006"/>
                <a:gd name="connsiteY15" fmla="*/ 330994 h 1057275"/>
                <a:gd name="connsiteX16" fmla="*/ 1552575 w 1955006"/>
                <a:gd name="connsiteY16" fmla="*/ 423862 h 1057275"/>
                <a:gd name="connsiteX17" fmla="*/ 1564481 w 1955006"/>
                <a:gd name="connsiteY17" fmla="*/ 511969 h 1057275"/>
                <a:gd name="connsiteX18" fmla="*/ 1562100 w 1955006"/>
                <a:gd name="connsiteY18" fmla="*/ 571500 h 1057275"/>
                <a:gd name="connsiteX19" fmla="*/ 1609725 w 1955006"/>
                <a:gd name="connsiteY19" fmla="*/ 638175 h 1057275"/>
                <a:gd name="connsiteX20" fmla="*/ 1643062 w 1955006"/>
                <a:gd name="connsiteY20" fmla="*/ 635794 h 1057275"/>
                <a:gd name="connsiteX21" fmla="*/ 1645443 w 1955006"/>
                <a:gd name="connsiteY21" fmla="*/ 683419 h 1057275"/>
                <a:gd name="connsiteX22" fmla="*/ 1728787 w 1955006"/>
                <a:gd name="connsiteY22" fmla="*/ 790575 h 1057275"/>
                <a:gd name="connsiteX23" fmla="*/ 1757362 w 1955006"/>
                <a:gd name="connsiteY23" fmla="*/ 814387 h 1057275"/>
                <a:gd name="connsiteX24" fmla="*/ 1771650 w 1955006"/>
                <a:gd name="connsiteY24" fmla="*/ 850106 h 1057275"/>
                <a:gd name="connsiteX25" fmla="*/ 1816893 w 1955006"/>
                <a:gd name="connsiteY25" fmla="*/ 883444 h 1057275"/>
                <a:gd name="connsiteX26" fmla="*/ 1854993 w 1955006"/>
                <a:gd name="connsiteY26" fmla="*/ 864394 h 1057275"/>
                <a:gd name="connsiteX27" fmla="*/ 1905000 w 1955006"/>
                <a:gd name="connsiteY27" fmla="*/ 859631 h 1057275"/>
                <a:gd name="connsiteX28" fmla="*/ 1955006 w 1955006"/>
                <a:gd name="connsiteY28" fmla="*/ 895350 h 1057275"/>
                <a:gd name="connsiteX29" fmla="*/ 1897856 w 1955006"/>
                <a:gd name="connsiteY29" fmla="*/ 957262 h 1057275"/>
                <a:gd name="connsiteX30" fmla="*/ 1738312 w 1955006"/>
                <a:gd name="connsiteY30" fmla="*/ 992981 h 1057275"/>
                <a:gd name="connsiteX31" fmla="*/ 1607343 w 1955006"/>
                <a:gd name="connsiteY31" fmla="*/ 1038225 h 1057275"/>
                <a:gd name="connsiteX32" fmla="*/ 1328737 w 1955006"/>
                <a:gd name="connsiteY32" fmla="*/ 1057275 h 1057275"/>
                <a:gd name="connsiteX33" fmla="*/ 1309687 w 1955006"/>
                <a:gd name="connsiteY33" fmla="*/ 1038225 h 1057275"/>
                <a:gd name="connsiteX34" fmla="*/ 1250156 w 1955006"/>
                <a:gd name="connsiteY34" fmla="*/ 1007269 h 1057275"/>
                <a:gd name="connsiteX35" fmla="*/ 1266825 w 1955006"/>
                <a:gd name="connsiteY35" fmla="*/ 935831 h 1057275"/>
                <a:gd name="connsiteX36" fmla="*/ 1262062 w 1955006"/>
                <a:gd name="connsiteY36" fmla="*/ 919162 h 1057275"/>
                <a:gd name="connsiteX37" fmla="*/ 1202531 w 1955006"/>
                <a:gd name="connsiteY37" fmla="*/ 881062 h 1057275"/>
                <a:gd name="connsiteX38" fmla="*/ 1173956 w 1955006"/>
                <a:gd name="connsiteY38" fmla="*/ 835819 h 1057275"/>
                <a:gd name="connsiteX39" fmla="*/ 1164431 w 1955006"/>
                <a:gd name="connsiteY39" fmla="*/ 783431 h 1057275"/>
                <a:gd name="connsiteX40" fmla="*/ 1019175 w 1955006"/>
                <a:gd name="connsiteY40" fmla="*/ 769144 h 1057275"/>
                <a:gd name="connsiteX41" fmla="*/ 828675 w 1955006"/>
                <a:gd name="connsiteY41" fmla="*/ 814387 h 1057275"/>
                <a:gd name="connsiteX42" fmla="*/ 745331 w 1955006"/>
                <a:gd name="connsiteY42" fmla="*/ 871537 h 1057275"/>
                <a:gd name="connsiteX43" fmla="*/ 695325 w 1955006"/>
                <a:gd name="connsiteY43" fmla="*/ 931069 h 1057275"/>
                <a:gd name="connsiteX44" fmla="*/ 659606 w 1955006"/>
                <a:gd name="connsiteY44" fmla="*/ 945356 h 1057275"/>
                <a:gd name="connsiteX45" fmla="*/ 578643 w 1955006"/>
                <a:gd name="connsiteY45" fmla="*/ 923925 h 1057275"/>
                <a:gd name="connsiteX46" fmla="*/ 600075 w 1955006"/>
                <a:gd name="connsiteY46" fmla="*/ 845344 h 1057275"/>
                <a:gd name="connsiteX47" fmla="*/ 564356 w 1955006"/>
                <a:gd name="connsiteY47" fmla="*/ 847725 h 1057275"/>
                <a:gd name="connsiteX48" fmla="*/ 466725 w 1955006"/>
                <a:gd name="connsiteY48" fmla="*/ 876300 h 1057275"/>
                <a:gd name="connsiteX49" fmla="*/ 445293 w 1955006"/>
                <a:gd name="connsiteY49" fmla="*/ 888206 h 1057275"/>
                <a:gd name="connsiteX50" fmla="*/ 404812 w 1955006"/>
                <a:gd name="connsiteY50" fmla="*/ 862012 h 1057275"/>
                <a:gd name="connsiteX51" fmla="*/ 373856 w 1955006"/>
                <a:gd name="connsiteY51" fmla="*/ 816769 h 1057275"/>
                <a:gd name="connsiteX52" fmla="*/ 369093 w 1955006"/>
                <a:gd name="connsiteY52" fmla="*/ 764381 h 1057275"/>
                <a:gd name="connsiteX53" fmla="*/ 319087 w 1955006"/>
                <a:gd name="connsiteY53" fmla="*/ 719137 h 1057275"/>
                <a:gd name="connsiteX54" fmla="*/ 385762 w 1955006"/>
                <a:gd name="connsiteY54" fmla="*/ 628650 h 1057275"/>
                <a:gd name="connsiteX55" fmla="*/ 357187 w 1955006"/>
                <a:gd name="connsiteY55" fmla="*/ 585787 h 1057275"/>
                <a:gd name="connsiteX56" fmla="*/ 292893 w 1955006"/>
                <a:gd name="connsiteY56" fmla="*/ 588169 h 1057275"/>
                <a:gd name="connsiteX57" fmla="*/ 228600 w 1955006"/>
                <a:gd name="connsiteY57" fmla="*/ 564356 h 1057275"/>
                <a:gd name="connsiteX58" fmla="*/ 176212 w 1955006"/>
                <a:gd name="connsiteY58" fmla="*/ 521494 h 1057275"/>
                <a:gd name="connsiteX59" fmla="*/ 78581 w 1955006"/>
                <a:gd name="connsiteY59" fmla="*/ 614362 h 1057275"/>
                <a:gd name="connsiteX60" fmla="*/ 59531 w 1955006"/>
                <a:gd name="connsiteY60" fmla="*/ 571500 h 1057275"/>
                <a:gd name="connsiteX61" fmla="*/ 7143 w 1955006"/>
                <a:gd name="connsiteY61" fmla="*/ 333375 h 1057275"/>
                <a:gd name="connsiteX62" fmla="*/ 0 w 1955006"/>
                <a:gd name="connsiteY62" fmla="*/ 97631 h 1057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955006" h="1057275">
                  <a:moveTo>
                    <a:pt x="0" y="97631"/>
                  </a:moveTo>
                  <a:lnTo>
                    <a:pt x="90487" y="92869"/>
                  </a:lnTo>
                  <a:lnTo>
                    <a:pt x="109537" y="116681"/>
                  </a:lnTo>
                  <a:lnTo>
                    <a:pt x="178593" y="116681"/>
                  </a:lnTo>
                  <a:lnTo>
                    <a:pt x="183356" y="88106"/>
                  </a:lnTo>
                  <a:lnTo>
                    <a:pt x="238125" y="78581"/>
                  </a:lnTo>
                  <a:lnTo>
                    <a:pt x="269081" y="0"/>
                  </a:lnTo>
                  <a:lnTo>
                    <a:pt x="747712" y="145256"/>
                  </a:lnTo>
                  <a:lnTo>
                    <a:pt x="812006" y="154781"/>
                  </a:lnTo>
                  <a:lnTo>
                    <a:pt x="954881" y="230981"/>
                  </a:lnTo>
                  <a:lnTo>
                    <a:pt x="1083468" y="323850"/>
                  </a:lnTo>
                  <a:lnTo>
                    <a:pt x="1233487" y="354806"/>
                  </a:lnTo>
                  <a:lnTo>
                    <a:pt x="1388268" y="328612"/>
                  </a:lnTo>
                  <a:lnTo>
                    <a:pt x="1531143" y="276225"/>
                  </a:lnTo>
                  <a:lnTo>
                    <a:pt x="1540668" y="309562"/>
                  </a:lnTo>
                  <a:lnTo>
                    <a:pt x="1524000" y="330994"/>
                  </a:lnTo>
                  <a:lnTo>
                    <a:pt x="1552575" y="423862"/>
                  </a:lnTo>
                  <a:lnTo>
                    <a:pt x="1564481" y="511969"/>
                  </a:lnTo>
                  <a:cubicBezTo>
                    <a:pt x="1563687" y="531813"/>
                    <a:pt x="1562894" y="551656"/>
                    <a:pt x="1562100" y="571500"/>
                  </a:cubicBezTo>
                  <a:lnTo>
                    <a:pt x="1609725" y="638175"/>
                  </a:lnTo>
                  <a:lnTo>
                    <a:pt x="1643062" y="635794"/>
                  </a:lnTo>
                  <a:lnTo>
                    <a:pt x="1645443" y="683419"/>
                  </a:lnTo>
                  <a:lnTo>
                    <a:pt x="1728787" y="790575"/>
                  </a:lnTo>
                  <a:lnTo>
                    <a:pt x="1757362" y="814387"/>
                  </a:lnTo>
                  <a:lnTo>
                    <a:pt x="1771650" y="850106"/>
                  </a:lnTo>
                  <a:lnTo>
                    <a:pt x="1816893" y="883444"/>
                  </a:lnTo>
                  <a:lnTo>
                    <a:pt x="1854993" y="864394"/>
                  </a:lnTo>
                  <a:lnTo>
                    <a:pt x="1905000" y="859631"/>
                  </a:lnTo>
                  <a:lnTo>
                    <a:pt x="1955006" y="895350"/>
                  </a:lnTo>
                  <a:lnTo>
                    <a:pt x="1897856" y="957262"/>
                  </a:lnTo>
                  <a:lnTo>
                    <a:pt x="1738312" y="992981"/>
                  </a:lnTo>
                  <a:lnTo>
                    <a:pt x="1607343" y="1038225"/>
                  </a:lnTo>
                  <a:lnTo>
                    <a:pt x="1328737" y="1057275"/>
                  </a:lnTo>
                  <a:lnTo>
                    <a:pt x="1309687" y="1038225"/>
                  </a:lnTo>
                  <a:lnTo>
                    <a:pt x="1250156" y="1007269"/>
                  </a:lnTo>
                  <a:lnTo>
                    <a:pt x="1266825" y="935831"/>
                  </a:lnTo>
                  <a:lnTo>
                    <a:pt x="1262062" y="919162"/>
                  </a:lnTo>
                  <a:lnTo>
                    <a:pt x="1202531" y="881062"/>
                  </a:lnTo>
                  <a:lnTo>
                    <a:pt x="1173956" y="835819"/>
                  </a:lnTo>
                  <a:lnTo>
                    <a:pt x="1164431" y="783431"/>
                  </a:lnTo>
                  <a:lnTo>
                    <a:pt x="1019175" y="769144"/>
                  </a:lnTo>
                  <a:lnTo>
                    <a:pt x="828675" y="814387"/>
                  </a:lnTo>
                  <a:lnTo>
                    <a:pt x="745331" y="871537"/>
                  </a:lnTo>
                  <a:lnTo>
                    <a:pt x="695325" y="931069"/>
                  </a:lnTo>
                  <a:lnTo>
                    <a:pt x="659606" y="945356"/>
                  </a:lnTo>
                  <a:lnTo>
                    <a:pt x="578643" y="923925"/>
                  </a:lnTo>
                  <a:lnTo>
                    <a:pt x="600075" y="845344"/>
                  </a:lnTo>
                  <a:lnTo>
                    <a:pt x="564356" y="847725"/>
                  </a:lnTo>
                  <a:lnTo>
                    <a:pt x="466725" y="876300"/>
                  </a:lnTo>
                  <a:lnTo>
                    <a:pt x="445293" y="888206"/>
                  </a:lnTo>
                  <a:lnTo>
                    <a:pt x="404812" y="862012"/>
                  </a:lnTo>
                  <a:lnTo>
                    <a:pt x="373856" y="816769"/>
                  </a:lnTo>
                  <a:lnTo>
                    <a:pt x="369093" y="764381"/>
                  </a:lnTo>
                  <a:lnTo>
                    <a:pt x="319087" y="719137"/>
                  </a:lnTo>
                  <a:lnTo>
                    <a:pt x="385762" y="628650"/>
                  </a:lnTo>
                  <a:lnTo>
                    <a:pt x="357187" y="585787"/>
                  </a:lnTo>
                  <a:lnTo>
                    <a:pt x="292893" y="588169"/>
                  </a:lnTo>
                  <a:lnTo>
                    <a:pt x="228600" y="564356"/>
                  </a:lnTo>
                  <a:lnTo>
                    <a:pt x="176212" y="521494"/>
                  </a:lnTo>
                  <a:lnTo>
                    <a:pt x="78581" y="614362"/>
                  </a:lnTo>
                  <a:lnTo>
                    <a:pt x="59531" y="571500"/>
                  </a:lnTo>
                  <a:lnTo>
                    <a:pt x="7143" y="333375"/>
                  </a:lnTo>
                  <a:lnTo>
                    <a:pt x="0" y="97631"/>
                  </a:lnTo>
                  <a:close/>
                </a:path>
              </a:pathLst>
            </a:custGeom>
            <a:solidFill>
              <a:srgbClr val="FF00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9" name="Freihandform: Form 8">
              <a:extLst>
                <a:ext uri="{FF2B5EF4-FFF2-40B4-BE49-F238E27FC236}">
                  <a16:creationId xmlns:a16="http://schemas.microsoft.com/office/drawing/2014/main" id="{66868142-DFB7-E4FC-97AB-9FE2503D51B7}"/>
                </a:ext>
              </a:extLst>
            </p:cNvPr>
            <p:cNvSpPr/>
            <p:nvPr/>
          </p:nvSpPr>
          <p:spPr>
            <a:xfrm>
              <a:off x="4429125" y="2486025"/>
              <a:ext cx="1007269" cy="521494"/>
            </a:xfrm>
            <a:custGeom>
              <a:avLst/>
              <a:gdLst>
                <a:gd name="connsiteX0" fmla="*/ 1007269 w 1007269"/>
                <a:gd name="connsiteY0" fmla="*/ 280988 h 521494"/>
                <a:gd name="connsiteX1" fmla="*/ 981075 w 1007269"/>
                <a:gd name="connsiteY1" fmla="*/ 352425 h 521494"/>
                <a:gd name="connsiteX2" fmla="*/ 926306 w 1007269"/>
                <a:gd name="connsiteY2" fmla="*/ 359569 h 521494"/>
                <a:gd name="connsiteX3" fmla="*/ 912019 w 1007269"/>
                <a:gd name="connsiteY3" fmla="*/ 392906 h 521494"/>
                <a:gd name="connsiteX4" fmla="*/ 862013 w 1007269"/>
                <a:gd name="connsiteY4" fmla="*/ 390525 h 521494"/>
                <a:gd name="connsiteX5" fmla="*/ 842963 w 1007269"/>
                <a:gd name="connsiteY5" fmla="*/ 369094 h 521494"/>
                <a:gd name="connsiteX6" fmla="*/ 733425 w 1007269"/>
                <a:gd name="connsiteY6" fmla="*/ 373856 h 521494"/>
                <a:gd name="connsiteX7" fmla="*/ 459581 w 1007269"/>
                <a:gd name="connsiteY7" fmla="*/ 521494 h 521494"/>
                <a:gd name="connsiteX8" fmla="*/ 392906 w 1007269"/>
                <a:gd name="connsiteY8" fmla="*/ 366713 h 521494"/>
                <a:gd name="connsiteX9" fmla="*/ 338138 w 1007269"/>
                <a:gd name="connsiteY9" fmla="*/ 278606 h 521494"/>
                <a:gd name="connsiteX10" fmla="*/ 292894 w 1007269"/>
                <a:gd name="connsiteY10" fmla="*/ 190500 h 521494"/>
                <a:gd name="connsiteX11" fmla="*/ 235744 w 1007269"/>
                <a:gd name="connsiteY11" fmla="*/ 135731 h 521494"/>
                <a:gd name="connsiteX12" fmla="*/ 226219 w 1007269"/>
                <a:gd name="connsiteY12" fmla="*/ 83344 h 521494"/>
                <a:gd name="connsiteX13" fmla="*/ 0 w 1007269"/>
                <a:gd name="connsiteY13" fmla="*/ 28575 h 521494"/>
                <a:gd name="connsiteX14" fmla="*/ 19050 w 1007269"/>
                <a:gd name="connsiteY14" fmla="*/ 0 h 521494"/>
                <a:gd name="connsiteX15" fmla="*/ 457200 w 1007269"/>
                <a:gd name="connsiteY15" fmla="*/ 123825 h 521494"/>
                <a:gd name="connsiteX16" fmla="*/ 773906 w 1007269"/>
                <a:gd name="connsiteY16" fmla="*/ 216694 h 521494"/>
                <a:gd name="connsiteX17" fmla="*/ 1007269 w 1007269"/>
                <a:gd name="connsiteY17" fmla="*/ 280988 h 521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07269" h="521494">
                  <a:moveTo>
                    <a:pt x="1007269" y="280988"/>
                  </a:moveTo>
                  <a:lnTo>
                    <a:pt x="981075" y="352425"/>
                  </a:lnTo>
                  <a:lnTo>
                    <a:pt x="926306" y="359569"/>
                  </a:lnTo>
                  <a:lnTo>
                    <a:pt x="912019" y="392906"/>
                  </a:lnTo>
                  <a:lnTo>
                    <a:pt x="862013" y="390525"/>
                  </a:lnTo>
                  <a:lnTo>
                    <a:pt x="842963" y="369094"/>
                  </a:lnTo>
                  <a:lnTo>
                    <a:pt x="733425" y="373856"/>
                  </a:lnTo>
                  <a:lnTo>
                    <a:pt x="459581" y="521494"/>
                  </a:lnTo>
                  <a:lnTo>
                    <a:pt x="392906" y="366713"/>
                  </a:lnTo>
                  <a:lnTo>
                    <a:pt x="338138" y="278606"/>
                  </a:lnTo>
                  <a:lnTo>
                    <a:pt x="292894" y="190500"/>
                  </a:lnTo>
                  <a:lnTo>
                    <a:pt x="235744" y="135731"/>
                  </a:lnTo>
                  <a:lnTo>
                    <a:pt x="226219" y="83344"/>
                  </a:lnTo>
                  <a:lnTo>
                    <a:pt x="0" y="28575"/>
                  </a:lnTo>
                  <a:lnTo>
                    <a:pt x="19050" y="0"/>
                  </a:lnTo>
                  <a:lnTo>
                    <a:pt x="457200" y="123825"/>
                  </a:lnTo>
                  <a:lnTo>
                    <a:pt x="773906" y="216694"/>
                  </a:lnTo>
                  <a:lnTo>
                    <a:pt x="1007269" y="280988"/>
                  </a:lnTo>
                  <a:close/>
                </a:path>
              </a:pathLst>
            </a:custGeom>
            <a:solidFill>
              <a:srgbClr val="6666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5C528F3F-5280-DBF3-98FF-91274A39B096}"/>
                </a:ext>
              </a:extLst>
            </p:cNvPr>
            <p:cNvSpPr/>
            <p:nvPr/>
          </p:nvSpPr>
          <p:spPr>
            <a:xfrm>
              <a:off x="4448175" y="2021681"/>
              <a:ext cx="1407319" cy="869157"/>
            </a:xfrm>
            <a:custGeom>
              <a:avLst/>
              <a:gdLst>
                <a:gd name="connsiteX0" fmla="*/ 0 w 1407319"/>
                <a:gd name="connsiteY0" fmla="*/ 459582 h 869157"/>
                <a:gd name="connsiteX1" fmla="*/ 735806 w 1407319"/>
                <a:gd name="connsiteY1" fmla="*/ 676275 h 869157"/>
                <a:gd name="connsiteX2" fmla="*/ 1007269 w 1407319"/>
                <a:gd name="connsiteY2" fmla="*/ 750094 h 869157"/>
                <a:gd name="connsiteX3" fmla="*/ 1407319 w 1407319"/>
                <a:gd name="connsiteY3" fmla="*/ 869157 h 869157"/>
                <a:gd name="connsiteX4" fmla="*/ 1373981 w 1407319"/>
                <a:gd name="connsiteY4" fmla="*/ 757238 h 869157"/>
                <a:gd name="connsiteX5" fmla="*/ 1338263 w 1407319"/>
                <a:gd name="connsiteY5" fmla="*/ 628650 h 869157"/>
                <a:gd name="connsiteX6" fmla="*/ 1309688 w 1407319"/>
                <a:gd name="connsiteY6" fmla="*/ 581025 h 869157"/>
                <a:gd name="connsiteX7" fmla="*/ 1245394 w 1407319"/>
                <a:gd name="connsiteY7" fmla="*/ 540544 h 869157"/>
                <a:gd name="connsiteX8" fmla="*/ 1269206 w 1407319"/>
                <a:gd name="connsiteY8" fmla="*/ 464344 h 869157"/>
                <a:gd name="connsiteX9" fmla="*/ 1252538 w 1407319"/>
                <a:gd name="connsiteY9" fmla="*/ 442913 h 869157"/>
                <a:gd name="connsiteX10" fmla="*/ 1269206 w 1407319"/>
                <a:gd name="connsiteY10" fmla="*/ 397669 h 869157"/>
                <a:gd name="connsiteX11" fmla="*/ 1228725 w 1407319"/>
                <a:gd name="connsiteY11" fmla="*/ 369094 h 869157"/>
                <a:gd name="connsiteX12" fmla="*/ 1238250 w 1407319"/>
                <a:gd name="connsiteY12" fmla="*/ 328613 h 869157"/>
                <a:gd name="connsiteX13" fmla="*/ 1164431 w 1407319"/>
                <a:gd name="connsiteY13" fmla="*/ 285750 h 869157"/>
                <a:gd name="connsiteX14" fmla="*/ 1000125 w 1407319"/>
                <a:gd name="connsiteY14" fmla="*/ 180975 h 869157"/>
                <a:gd name="connsiteX15" fmla="*/ 935831 w 1407319"/>
                <a:gd name="connsiteY15" fmla="*/ 130969 h 869157"/>
                <a:gd name="connsiteX16" fmla="*/ 938213 w 1407319"/>
                <a:gd name="connsiteY16" fmla="*/ 109538 h 869157"/>
                <a:gd name="connsiteX17" fmla="*/ 952500 w 1407319"/>
                <a:gd name="connsiteY17" fmla="*/ 90488 h 869157"/>
                <a:gd name="connsiteX18" fmla="*/ 919163 w 1407319"/>
                <a:gd name="connsiteY18" fmla="*/ 50007 h 869157"/>
                <a:gd name="connsiteX19" fmla="*/ 914400 w 1407319"/>
                <a:gd name="connsiteY19" fmla="*/ 7144 h 869157"/>
                <a:gd name="connsiteX20" fmla="*/ 854869 w 1407319"/>
                <a:gd name="connsiteY20" fmla="*/ 57150 h 869157"/>
                <a:gd name="connsiteX21" fmla="*/ 678656 w 1407319"/>
                <a:gd name="connsiteY21" fmla="*/ 173832 h 869157"/>
                <a:gd name="connsiteX22" fmla="*/ 642938 w 1407319"/>
                <a:gd name="connsiteY22" fmla="*/ 119063 h 869157"/>
                <a:gd name="connsiteX23" fmla="*/ 604838 w 1407319"/>
                <a:gd name="connsiteY23" fmla="*/ 40482 h 869157"/>
                <a:gd name="connsiteX24" fmla="*/ 576263 w 1407319"/>
                <a:gd name="connsiteY24" fmla="*/ 61913 h 869157"/>
                <a:gd name="connsiteX25" fmla="*/ 400050 w 1407319"/>
                <a:gd name="connsiteY25" fmla="*/ 2382 h 869157"/>
                <a:gd name="connsiteX26" fmla="*/ 390525 w 1407319"/>
                <a:gd name="connsiteY26" fmla="*/ 21432 h 869157"/>
                <a:gd name="connsiteX27" fmla="*/ 300038 w 1407319"/>
                <a:gd name="connsiteY27" fmla="*/ 0 h 869157"/>
                <a:gd name="connsiteX28" fmla="*/ 304800 w 1407319"/>
                <a:gd name="connsiteY28" fmla="*/ 38100 h 869157"/>
                <a:gd name="connsiteX29" fmla="*/ 276225 w 1407319"/>
                <a:gd name="connsiteY29" fmla="*/ 90488 h 869157"/>
                <a:gd name="connsiteX30" fmla="*/ 240506 w 1407319"/>
                <a:gd name="connsiteY30" fmla="*/ 102394 h 869157"/>
                <a:gd name="connsiteX31" fmla="*/ 211931 w 1407319"/>
                <a:gd name="connsiteY31" fmla="*/ 95250 h 869157"/>
                <a:gd name="connsiteX32" fmla="*/ 238125 w 1407319"/>
                <a:gd name="connsiteY32" fmla="*/ 126207 h 869157"/>
                <a:gd name="connsiteX33" fmla="*/ 238125 w 1407319"/>
                <a:gd name="connsiteY33" fmla="*/ 142875 h 869157"/>
                <a:gd name="connsiteX34" fmla="*/ 342900 w 1407319"/>
                <a:gd name="connsiteY34" fmla="*/ 195263 h 869157"/>
                <a:gd name="connsiteX35" fmla="*/ 326231 w 1407319"/>
                <a:gd name="connsiteY35" fmla="*/ 211932 h 869157"/>
                <a:gd name="connsiteX36" fmla="*/ 245269 w 1407319"/>
                <a:gd name="connsiteY36" fmla="*/ 171450 h 869157"/>
                <a:gd name="connsiteX37" fmla="*/ 188119 w 1407319"/>
                <a:gd name="connsiteY37" fmla="*/ 252413 h 869157"/>
                <a:gd name="connsiteX38" fmla="*/ 150019 w 1407319"/>
                <a:gd name="connsiteY38" fmla="*/ 278607 h 869157"/>
                <a:gd name="connsiteX39" fmla="*/ 69056 w 1407319"/>
                <a:gd name="connsiteY39" fmla="*/ 390525 h 869157"/>
                <a:gd name="connsiteX40" fmla="*/ 0 w 1407319"/>
                <a:gd name="connsiteY40" fmla="*/ 459582 h 86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407319" h="869157">
                  <a:moveTo>
                    <a:pt x="0" y="459582"/>
                  </a:moveTo>
                  <a:lnTo>
                    <a:pt x="735806" y="676275"/>
                  </a:lnTo>
                  <a:lnTo>
                    <a:pt x="1007269" y="750094"/>
                  </a:lnTo>
                  <a:lnTo>
                    <a:pt x="1407319" y="869157"/>
                  </a:lnTo>
                  <a:lnTo>
                    <a:pt x="1373981" y="757238"/>
                  </a:lnTo>
                  <a:lnTo>
                    <a:pt x="1338263" y="628650"/>
                  </a:lnTo>
                  <a:lnTo>
                    <a:pt x="1309688" y="581025"/>
                  </a:lnTo>
                  <a:lnTo>
                    <a:pt x="1245394" y="540544"/>
                  </a:lnTo>
                  <a:lnTo>
                    <a:pt x="1269206" y="464344"/>
                  </a:lnTo>
                  <a:lnTo>
                    <a:pt x="1252538" y="442913"/>
                  </a:lnTo>
                  <a:lnTo>
                    <a:pt x="1269206" y="397669"/>
                  </a:lnTo>
                  <a:lnTo>
                    <a:pt x="1228725" y="369094"/>
                  </a:lnTo>
                  <a:lnTo>
                    <a:pt x="1238250" y="328613"/>
                  </a:lnTo>
                  <a:lnTo>
                    <a:pt x="1164431" y="285750"/>
                  </a:lnTo>
                  <a:lnTo>
                    <a:pt x="1000125" y="180975"/>
                  </a:lnTo>
                  <a:lnTo>
                    <a:pt x="935831" y="130969"/>
                  </a:lnTo>
                  <a:lnTo>
                    <a:pt x="938213" y="109538"/>
                  </a:lnTo>
                  <a:lnTo>
                    <a:pt x="952500" y="90488"/>
                  </a:lnTo>
                  <a:lnTo>
                    <a:pt x="919163" y="50007"/>
                  </a:lnTo>
                  <a:lnTo>
                    <a:pt x="914400" y="7144"/>
                  </a:lnTo>
                  <a:lnTo>
                    <a:pt x="854869" y="57150"/>
                  </a:lnTo>
                  <a:lnTo>
                    <a:pt x="678656" y="173832"/>
                  </a:lnTo>
                  <a:lnTo>
                    <a:pt x="642938" y="119063"/>
                  </a:lnTo>
                  <a:lnTo>
                    <a:pt x="604838" y="40482"/>
                  </a:lnTo>
                  <a:lnTo>
                    <a:pt x="576263" y="61913"/>
                  </a:lnTo>
                  <a:lnTo>
                    <a:pt x="400050" y="2382"/>
                  </a:lnTo>
                  <a:lnTo>
                    <a:pt x="390525" y="21432"/>
                  </a:lnTo>
                  <a:lnTo>
                    <a:pt x="300038" y="0"/>
                  </a:lnTo>
                  <a:lnTo>
                    <a:pt x="304800" y="38100"/>
                  </a:lnTo>
                  <a:lnTo>
                    <a:pt x="276225" y="90488"/>
                  </a:lnTo>
                  <a:lnTo>
                    <a:pt x="240506" y="102394"/>
                  </a:lnTo>
                  <a:lnTo>
                    <a:pt x="211931" y="95250"/>
                  </a:lnTo>
                  <a:lnTo>
                    <a:pt x="238125" y="126207"/>
                  </a:lnTo>
                  <a:lnTo>
                    <a:pt x="238125" y="142875"/>
                  </a:lnTo>
                  <a:lnTo>
                    <a:pt x="342900" y="195263"/>
                  </a:lnTo>
                  <a:lnTo>
                    <a:pt x="326231" y="211932"/>
                  </a:lnTo>
                  <a:lnTo>
                    <a:pt x="245269" y="171450"/>
                  </a:lnTo>
                  <a:lnTo>
                    <a:pt x="188119" y="252413"/>
                  </a:lnTo>
                  <a:lnTo>
                    <a:pt x="150019" y="278607"/>
                  </a:lnTo>
                  <a:lnTo>
                    <a:pt x="69056" y="390525"/>
                  </a:lnTo>
                  <a:lnTo>
                    <a:pt x="0" y="459582"/>
                  </a:lnTo>
                  <a:close/>
                </a:path>
              </a:pathLst>
            </a:custGeom>
            <a:solidFill>
              <a:srgbClr val="F5EA5D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sp>
        <p:nvSpPr>
          <p:cNvPr id="15" name="Kreis: nicht ausgefüllt 14">
            <a:extLst>
              <a:ext uri="{FF2B5EF4-FFF2-40B4-BE49-F238E27FC236}">
                <a16:creationId xmlns:a16="http://schemas.microsoft.com/office/drawing/2014/main" id="{0005EE4F-39F3-3D23-DEAF-1D93FD4A1EEA}"/>
              </a:ext>
            </a:extLst>
          </p:cNvPr>
          <p:cNvSpPr/>
          <p:nvPr/>
        </p:nvSpPr>
        <p:spPr>
          <a:xfrm>
            <a:off x="5310941" y="2864402"/>
            <a:ext cx="288032" cy="288032"/>
          </a:xfrm>
          <a:prstGeom prst="donu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chemeClr val="tx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7871A3F-F35A-4A00-AD69-367D2A40C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104" y="1317974"/>
            <a:ext cx="6674183" cy="412402"/>
          </a:xfrm>
        </p:spPr>
        <p:txBody>
          <a:bodyPr/>
          <a:lstStyle/>
          <a:p>
            <a:r>
              <a:rPr lang="de-CH" dirty="0"/>
              <a:t>Einzugsgebiet des Abwasserverbandes VKA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ECF1955A-69C1-6F42-D0F3-996A6BE7D816}"/>
              </a:ext>
            </a:extLst>
          </p:cNvPr>
          <p:cNvSpPr txBox="1"/>
          <p:nvPr/>
        </p:nvSpPr>
        <p:spPr>
          <a:xfrm>
            <a:off x="5284999" y="2534414"/>
            <a:ext cx="408766" cy="276999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de-CH" b="1" dirty="0">
                <a:solidFill>
                  <a:srgbClr val="FF0000"/>
                </a:solidFill>
              </a:rPr>
              <a:t>ARA</a:t>
            </a:r>
          </a:p>
        </p:txBody>
      </p:sp>
    </p:spTree>
    <p:extLst>
      <p:ext uri="{BB962C8B-B14F-4D97-AF65-F5344CB8AC3E}">
        <p14:creationId xmlns:p14="http://schemas.microsoft.com/office/powerpoint/2010/main" val="2271888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F5F4A-C94D-5BF0-32CD-8762F066F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56AEBA4-FF0A-2CDA-1719-290086DB3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Verband für Kanalisation und Abwasserreinigung (VKA) – Information für Verbandsgemeinden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A85E22F-5C66-840E-47AC-81B80E5BC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6</a:t>
            </a:fld>
            <a:endParaRPr lang="de-CH" dirty="0"/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9F4F1587-70D9-29C8-267D-361FEE5375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791" y="1329362"/>
            <a:ext cx="7248564" cy="487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17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871A3F-F35A-4A00-AD69-367D2A40C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Abwasseranlagen des VKA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321D21-3BBB-47CA-9FB5-E039E5D180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de-CH" dirty="0"/>
              <a:t>Der VKA verfügt über folgende Abwasseranlagen:</a:t>
            </a:r>
          </a:p>
          <a:p>
            <a:pPr lvl="1">
              <a:spcAft>
                <a:spcPts val="600"/>
              </a:spcAft>
            </a:pPr>
            <a:r>
              <a:rPr lang="de-CH" dirty="0"/>
              <a:t>14.5 km Misch- und Schmutzabwasserleitungen</a:t>
            </a:r>
          </a:p>
          <a:p>
            <a:pPr lvl="1">
              <a:spcAft>
                <a:spcPts val="600"/>
              </a:spcAft>
            </a:pPr>
            <a:r>
              <a:rPr lang="de-CH" dirty="0"/>
              <a:t>6.5 km Regenabwasserleitungen</a:t>
            </a:r>
          </a:p>
          <a:p>
            <a:pPr lvl="1">
              <a:spcAft>
                <a:spcPts val="600"/>
              </a:spcAft>
            </a:pPr>
            <a:r>
              <a:rPr lang="de-CH" dirty="0"/>
              <a:t>3 Abwasserpumpwerke</a:t>
            </a:r>
          </a:p>
          <a:p>
            <a:pPr lvl="1">
              <a:spcAft>
                <a:spcPts val="600"/>
              </a:spcAft>
            </a:pPr>
            <a:r>
              <a:rPr lang="de-CH" dirty="0"/>
              <a:t>7 Regenbecken</a:t>
            </a:r>
          </a:p>
          <a:p>
            <a:pPr lvl="1">
              <a:spcAft>
                <a:spcPts val="600"/>
              </a:spcAft>
            </a:pPr>
            <a:r>
              <a:rPr lang="de-CH" dirty="0"/>
              <a:t>5 Trennbauwerke</a:t>
            </a:r>
          </a:p>
          <a:p>
            <a:pPr lvl="1">
              <a:spcAft>
                <a:spcPts val="600"/>
              </a:spcAft>
            </a:pPr>
            <a:r>
              <a:rPr lang="de-CH" dirty="0"/>
              <a:t>8 Regenüberläufe</a:t>
            </a:r>
          </a:p>
          <a:p>
            <a:pPr lvl="1">
              <a:spcAft>
                <a:spcPts val="600"/>
              </a:spcAft>
            </a:pPr>
            <a:r>
              <a:rPr lang="de-CH" dirty="0"/>
              <a:t>2 Düker</a:t>
            </a:r>
          </a:p>
          <a:p>
            <a:pPr lvl="1">
              <a:spcAft>
                <a:spcPts val="600"/>
              </a:spcAft>
            </a:pPr>
            <a:r>
              <a:rPr lang="de-CH" dirty="0"/>
              <a:t>8 Durchfluss-Messstationen</a:t>
            </a:r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19E230C-96D4-49A2-9574-06793AE48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Verband für Kanalisation und Abwasserreinigung (VKA) – Information für Verbandsgemeinden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F8681E6-8884-4E6B-A7D0-20D170B4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7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05570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871A3F-F35A-4A00-AD69-367D2A40C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104" y="1407909"/>
            <a:ext cx="6674183" cy="436915"/>
          </a:xfrm>
        </p:spPr>
        <p:txBody>
          <a:bodyPr/>
          <a:lstStyle/>
          <a:p>
            <a:r>
              <a:rPr lang="de-CH" dirty="0"/>
              <a:t>Sonderbauwerke des VKA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321D21-3BBB-47CA-9FB5-E039E5D180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 dirty="0"/>
          </a:p>
          <a:p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19E230C-96D4-49A2-9574-06793AE48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Verband für Kanalisation und Abwasserreinigung (VKA) – Information für Verbandsgemeinden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F8681E6-8884-4E6B-A7D0-20D170B4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8</a:t>
            </a:fld>
            <a:endParaRPr lang="de-CH" dirty="0"/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49E6CE84-05B6-DA5A-29D3-799D7D62D6A1}"/>
              </a:ext>
            </a:extLst>
          </p:cNvPr>
          <p:cNvGrpSpPr/>
          <p:nvPr/>
        </p:nvGrpSpPr>
        <p:grpSpPr>
          <a:xfrm>
            <a:off x="489531" y="1977513"/>
            <a:ext cx="6962789" cy="4397840"/>
            <a:chOff x="489531" y="1340769"/>
            <a:chExt cx="7970901" cy="5034584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6CF299CA-2037-6628-E44C-593EDAECB2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9531" y="1340769"/>
              <a:ext cx="7970901" cy="5034584"/>
            </a:xfrm>
            <a:prstGeom prst="rect">
              <a:avLst/>
            </a:prstGeom>
          </p:spPr>
        </p:pic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ECF1955A-69C1-6F42-D0F3-996A6BE7D816}"/>
                </a:ext>
              </a:extLst>
            </p:cNvPr>
            <p:cNvSpPr txBox="1"/>
            <p:nvPr/>
          </p:nvSpPr>
          <p:spPr>
            <a:xfrm>
              <a:off x="6094043" y="2612579"/>
              <a:ext cx="408766" cy="276999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de-CH" b="1" dirty="0">
                  <a:solidFill>
                    <a:srgbClr val="FF0000"/>
                  </a:solidFill>
                </a:rPr>
                <a:t>ARA</a:t>
              </a:r>
            </a:p>
          </p:txBody>
        </p:sp>
        <p:sp>
          <p:nvSpPr>
            <p:cNvPr id="21" name="Freihandform: Form 20">
              <a:extLst>
                <a:ext uri="{FF2B5EF4-FFF2-40B4-BE49-F238E27FC236}">
                  <a16:creationId xmlns:a16="http://schemas.microsoft.com/office/drawing/2014/main" id="{A1B6E7DF-BD7B-8E47-AE2D-9D57F54FEFED}"/>
                </a:ext>
              </a:extLst>
            </p:cNvPr>
            <p:cNvSpPr/>
            <p:nvPr/>
          </p:nvSpPr>
          <p:spPr>
            <a:xfrm>
              <a:off x="3422650" y="5165725"/>
              <a:ext cx="339725" cy="574675"/>
            </a:xfrm>
            <a:custGeom>
              <a:avLst/>
              <a:gdLst>
                <a:gd name="connsiteX0" fmla="*/ 0 w 339725"/>
                <a:gd name="connsiteY0" fmla="*/ 574675 h 574675"/>
                <a:gd name="connsiteX1" fmla="*/ 117475 w 339725"/>
                <a:gd name="connsiteY1" fmla="*/ 412750 h 574675"/>
                <a:gd name="connsiteX2" fmla="*/ 254000 w 339725"/>
                <a:gd name="connsiteY2" fmla="*/ 177800 h 574675"/>
                <a:gd name="connsiteX3" fmla="*/ 339725 w 339725"/>
                <a:gd name="connsiteY3" fmla="*/ 0 h 5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9725" h="574675">
                  <a:moveTo>
                    <a:pt x="0" y="574675"/>
                  </a:moveTo>
                  <a:cubicBezTo>
                    <a:pt x="37571" y="526785"/>
                    <a:pt x="75142" y="478896"/>
                    <a:pt x="117475" y="412750"/>
                  </a:cubicBezTo>
                  <a:cubicBezTo>
                    <a:pt x="159808" y="346604"/>
                    <a:pt x="216958" y="246592"/>
                    <a:pt x="254000" y="177800"/>
                  </a:cubicBezTo>
                  <a:cubicBezTo>
                    <a:pt x="291042" y="109008"/>
                    <a:pt x="315383" y="54504"/>
                    <a:pt x="339725" y="0"/>
                  </a:cubicBezTo>
                </a:path>
              </a:pathLst>
            </a:custGeom>
            <a:noFill/>
            <a:ln w="28575">
              <a:solidFill>
                <a:srgbClr val="FF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B5747AF2-EA56-DBC9-3CE7-BD11454EC19E}"/>
                </a:ext>
              </a:extLst>
            </p:cNvPr>
            <p:cNvSpPr/>
            <p:nvPr/>
          </p:nvSpPr>
          <p:spPr>
            <a:xfrm>
              <a:off x="3130550" y="5083518"/>
              <a:ext cx="619125" cy="158803"/>
            </a:xfrm>
            <a:custGeom>
              <a:avLst/>
              <a:gdLst>
                <a:gd name="connsiteX0" fmla="*/ 619125 w 619125"/>
                <a:gd name="connsiteY0" fmla="*/ 82207 h 158803"/>
                <a:gd name="connsiteX1" fmla="*/ 527050 w 619125"/>
                <a:gd name="connsiteY1" fmla="*/ 117132 h 158803"/>
                <a:gd name="connsiteX2" fmla="*/ 485775 w 619125"/>
                <a:gd name="connsiteY2" fmla="*/ 148882 h 158803"/>
                <a:gd name="connsiteX3" fmla="*/ 457200 w 619125"/>
                <a:gd name="connsiteY3" fmla="*/ 158407 h 158803"/>
                <a:gd name="connsiteX4" fmla="*/ 441325 w 619125"/>
                <a:gd name="connsiteY4" fmla="*/ 155232 h 158803"/>
                <a:gd name="connsiteX5" fmla="*/ 431800 w 619125"/>
                <a:gd name="connsiteY5" fmla="*/ 139357 h 158803"/>
                <a:gd name="connsiteX6" fmla="*/ 400050 w 619125"/>
                <a:gd name="connsiteY6" fmla="*/ 107607 h 158803"/>
                <a:gd name="connsiteX7" fmla="*/ 327025 w 619125"/>
                <a:gd name="connsiteY7" fmla="*/ 18707 h 158803"/>
                <a:gd name="connsiteX8" fmla="*/ 301625 w 619125"/>
                <a:gd name="connsiteY8" fmla="*/ 2832 h 158803"/>
                <a:gd name="connsiteX9" fmla="*/ 234950 w 619125"/>
                <a:gd name="connsiteY9" fmla="*/ 2832 h 158803"/>
                <a:gd name="connsiteX10" fmla="*/ 171450 w 619125"/>
                <a:gd name="connsiteY10" fmla="*/ 31407 h 158803"/>
                <a:gd name="connsiteX11" fmla="*/ 117475 w 619125"/>
                <a:gd name="connsiteY11" fmla="*/ 88557 h 158803"/>
                <a:gd name="connsiteX12" fmla="*/ 92075 w 619125"/>
                <a:gd name="connsiteY12" fmla="*/ 82207 h 158803"/>
                <a:gd name="connsiteX13" fmla="*/ 0 w 619125"/>
                <a:gd name="connsiteY13" fmla="*/ 139357 h 15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125" h="158803">
                  <a:moveTo>
                    <a:pt x="619125" y="82207"/>
                  </a:moveTo>
                  <a:cubicBezTo>
                    <a:pt x="584200" y="94113"/>
                    <a:pt x="549275" y="106020"/>
                    <a:pt x="527050" y="117132"/>
                  </a:cubicBezTo>
                  <a:cubicBezTo>
                    <a:pt x="504825" y="128244"/>
                    <a:pt x="497417" y="142003"/>
                    <a:pt x="485775" y="148882"/>
                  </a:cubicBezTo>
                  <a:cubicBezTo>
                    <a:pt x="474133" y="155761"/>
                    <a:pt x="464608" y="157349"/>
                    <a:pt x="457200" y="158407"/>
                  </a:cubicBezTo>
                  <a:cubicBezTo>
                    <a:pt x="449792" y="159465"/>
                    <a:pt x="445558" y="158407"/>
                    <a:pt x="441325" y="155232"/>
                  </a:cubicBezTo>
                  <a:cubicBezTo>
                    <a:pt x="437092" y="152057"/>
                    <a:pt x="438679" y="147295"/>
                    <a:pt x="431800" y="139357"/>
                  </a:cubicBezTo>
                  <a:cubicBezTo>
                    <a:pt x="424921" y="131419"/>
                    <a:pt x="417512" y="127715"/>
                    <a:pt x="400050" y="107607"/>
                  </a:cubicBezTo>
                  <a:cubicBezTo>
                    <a:pt x="382588" y="87499"/>
                    <a:pt x="343429" y="36169"/>
                    <a:pt x="327025" y="18707"/>
                  </a:cubicBezTo>
                  <a:cubicBezTo>
                    <a:pt x="310621" y="1244"/>
                    <a:pt x="316971" y="5478"/>
                    <a:pt x="301625" y="2832"/>
                  </a:cubicBezTo>
                  <a:cubicBezTo>
                    <a:pt x="286279" y="186"/>
                    <a:pt x="256646" y="-1930"/>
                    <a:pt x="234950" y="2832"/>
                  </a:cubicBezTo>
                  <a:cubicBezTo>
                    <a:pt x="213254" y="7594"/>
                    <a:pt x="191029" y="17120"/>
                    <a:pt x="171450" y="31407"/>
                  </a:cubicBezTo>
                  <a:cubicBezTo>
                    <a:pt x="151871" y="45694"/>
                    <a:pt x="130704" y="80090"/>
                    <a:pt x="117475" y="88557"/>
                  </a:cubicBezTo>
                  <a:cubicBezTo>
                    <a:pt x="104246" y="97024"/>
                    <a:pt x="111654" y="73740"/>
                    <a:pt x="92075" y="82207"/>
                  </a:cubicBezTo>
                  <a:cubicBezTo>
                    <a:pt x="72496" y="90674"/>
                    <a:pt x="36248" y="115015"/>
                    <a:pt x="0" y="139357"/>
                  </a:cubicBezTo>
                </a:path>
              </a:pathLst>
            </a:cu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40" name="Rechteck 39">
              <a:extLst>
                <a:ext uri="{FF2B5EF4-FFF2-40B4-BE49-F238E27FC236}">
                  <a16:creationId xmlns:a16="http://schemas.microsoft.com/office/drawing/2014/main" id="{062679B1-424D-EBA7-3E9C-5D12BEF144ED}"/>
                </a:ext>
              </a:extLst>
            </p:cNvPr>
            <p:cNvSpPr/>
            <p:nvPr/>
          </p:nvSpPr>
          <p:spPr>
            <a:xfrm rot="19778816">
              <a:off x="3070652" y="5213481"/>
              <a:ext cx="251221" cy="188416"/>
            </a:xfrm>
            <a:prstGeom prst="rect">
              <a:avLst/>
            </a:prstGeom>
            <a:solidFill>
              <a:srgbClr val="FF00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E6AEFBA8-FEF7-939B-4887-FB95A90D182D}"/>
                </a:ext>
              </a:extLst>
            </p:cNvPr>
            <p:cNvGrpSpPr>
              <a:grpSpLocks noChangeAspect="1"/>
            </p:cNvGrpSpPr>
            <p:nvPr/>
          </p:nvGrpSpPr>
          <p:grpSpPr>
            <a:xfrm rot="3591867">
              <a:off x="2969875" y="5272128"/>
              <a:ext cx="216000" cy="216000"/>
              <a:chOff x="1979711" y="4581127"/>
              <a:chExt cx="900000" cy="900000"/>
            </a:xfrm>
          </p:grpSpPr>
          <p:sp>
            <p:nvSpPr>
              <p:cNvPr id="41" name="Ellipse 40">
                <a:extLst>
                  <a:ext uri="{FF2B5EF4-FFF2-40B4-BE49-F238E27FC236}">
                    <a16:creationId xmlns:a16="http://schemas.microsoft.com/office/drawing/2014/main" id="{E48E7DD0-035A-182D-EB6D-F6CB360BED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79711" y="4581127"/>
                <a:ext cx="900000" cy="900000"/>
              </a:xfrm>
              <a:prstGeom prst="ellipse">
                <a:avLst/>
              </a:prstGeom>
              <a:solidFill>
                <a:srgbClr val="FFFFFF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43" name="Gleichschenkliges Dreieck 42">
                <a:extLst>
                  <a:ext uri="{FF2B5EF4-FFF2-40B4-BE49-F238E27FC236}">
                    <a16:creationId xmlns:a16="http://schemas.microsoft.com/office/drawing/2014/main" id="{AE7EAEA8-02CB-2752-C2EA-F334C6D525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044800" y="4581128"/>
                <a:ext cx="772560" cy="666000"/>
              </a:xfrm>
              <a:prstGeom prst="triangle">
                <a:avLst/>
              </a:prstGeom>
              <a:solidFill>
                <a:srgbClr val="FF00FF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</p:grpSp>
        <p:sp>
          <p:nvSpPr>
            <p:cNvPr id="46" name="Freihandform: Form 45">
              <a:extLst>
                <a:ext uri="{FF2B5EF4-FFF2-40B4-BE49-F238E27FC236}">
                  <a16:creationId xmlns:a16="http://schemas.microsoft.com/office/drawing/2014/main" id="{1FDD4C3E-B51F-718A-A7B2-1221FDA1278A}"/>
                </a:ext>
              </a:extLst>
            </p:cNvPr>
            <p:cNvSpPr/>
            <p:nvPr/>
          </p:nvSpPr>
          <p:spPr>
            <a:xfrm>
              <a:off x="3111500" y="4791075"/>
              <a:ext cx="571500" cy="482600"/>
            </a:xfrm>
            <a:custGeom>
              <a:avLst/>
              <a:gdLst>
                <a:gd name="connsiteX0" fmla="*/ 0 w 571500"/>
                <a:gd name="connsiteY0" fmla="*/ 482600 h 482600"/>
                <a:gd name="connsiteX1" fmla="*/ 38100 w 571500"/>
                <a:gd name="connsiteY1" fmla="*/ 387350 h 482600"/>
                <a:gd name="connsiteX2" fmla="*/ 155575 w 571500"/>
                <a:gd name="connsiteY2" fmla="*/ 295275 h 482600"/>
                <a:gd name="connsiteX3" fmla="*/ 381000 w 571500"/>
                <a:gd name="connsiteY3" fmla="*/ 184150 h 482600"/>
                <a:gd name="connsiteX4" fmla="*/ 571500 w 571500"/>
                <a:gd name="connsiteY4" fmla="*/ 0 h 48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0" h="482600">
                  <a:moveTo>
                    <a:pt x="0" y="482600"/>
                  </a:moveTo>
                  <a:cubicBezTo>
                    <a:pt x="6085" y="450585"/>
                    <a:pt x="12171" y="418571"/>
                    <a:pt x="38100" y="387350"/>
                  </a:cubicBezTo>
                  <a:cubicBezTo>
                    <a:pt x="64029" y="356129"/>
                    <a:pt x="98425" y="329142"/>
                    <a:pt x="155575" y="295275"/>
                  </a:cubicBezTo>
                  <a:cubicBezTo>
                    <a:pt x="212725" y="261408"/>
                    <a:pt x="311679" y="233362"/>
                    <a:pt x="381000" y="184150"/>
                  </a:cubicBezTo>
                  <a:cubicBezTo>
                    <a:pt x="450321" y="134938"/>
                    <a:pt x="510910" y="67469"/>
                    <a:pt x="571500" y="0"/>
                  </a:cubicBezTo>
                </a:path>
              </a:pathLst>
            </a:custGeom>
            <a:noFill/>
            <a:ln w="19050">
              <a:solidFill>
                <a:srgbClr val="FF00FF"/>
              </a:solidFill>
              <a:prstDash val="dash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cxnSp>
          <p:nvCxnSpPr>
            <p:cNvPr id="50" name="Gerader Verbinder 49">
              <a:extLst>
                <a:ext uri="{FF2B5EF4-FFF2-40B4-BE49-F238E27FC236}">
                  <a16:creationId xmlns:a16="http://schemas.microsoft.com/office/drawing/2014/main" id="{855FE080-D495-5821-A138-672993F4B58A}"/>
                </a:ext>
              </a:extLst>
            </p:cNvPr>
            <p:cNvCxnSpPr/>
            <p:nvPr/>
          </p:nvCxnSpPr>
          <p:spPr>
            <a:xfrm flipH="1" flipV="1">
              <a:off x="3946525" y="3552825"/>
              <a:ext cx="409451" cy="302622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52EB9C09-FAD5-3DB7-92BA-2B9F8DDF82E0}"/>
                </a:ext>
              </a:extLst>
            </p:cNvPr>
            <p:cNvSpPr/>
            <p:nvPr/>
          </p:nvSpPr>
          <p:spPr>
            <a:xfrm>
              <a:off x="3685258" y="3981450"/>
              <a:ext cx="448592" cy="1139825"/>
            </a:xfrm>
            <a:custGeom>
              <a:avLst/>
              <a:gdLst>
                <a:gd name="connsiteX0" fmla="*/ 83467 w 448592"/>
                <a:gd name="connsiteY0" fmla="*/ 1139825 h 1139825"/>
                <a:gd name="connsiteX1" fmla="*/ 83467 w 448592"/>
                <a:gd name="connsiteY1" fmla="*/ 1063625 h 1139825"/>
                <a:gd name="connsiteX2" fmla="*/ 45367 w 448592"/>
                <a:gd name="connsiteY2" fmla="*/ 971550 h 1139825"/>
                <a:gd name="connsiteX3" fmla="*/ 917 w 448592"/>
                <a:gd name="connsiteY3" fmla="*/ 809625 h 1139825"/>
                <a:gd name="connsiteX4" fmla="*/ 19967 w 448592"/>
                <a:gd name="connsiteY4" fmla="*/ 685800 h 1139825"/>
                <a:gd name="connsiteX5" fmla="*/ 73942 w 448592"/>
                <a:gd name="connsiteY5" fmla="*/ 558800 h 1139825"/>
                <a:gd name="connsiteX6" fmla="*/ 191417 w 448592"/>
                <a:gd name="connsiteY6" fmla="*/ 387350 h 1139825"/>
                <a:gd name="connsiteX7" fmla="*/ 346992 w 448592"/>
                <a:gd name="connsiteY7" fmla="*/ 196850 h 1139825"/>
                <a:gd name="connsiteX8" fmla="*/ 404142 w 448592"/>
                <a:gd name="connsiteY8" fmla="*/ 111125 h 1139825"/>
                <a:gd name="connsiteX9" fmla="*/ 448592 w 448592"/>
                <a:gd name="connsiteY9" fmla="*/ 0 h 1139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8592" h="1139825">
                  <a:moveTo>
                    <a:pt x="83467" y="1139825"/>
                  </a:moveTo>
                  <a:cubicBezTo>
                    <a:pt x="86642" y="1115748"/>
                    <a:pt x="89817" y="1091671"/>
                    <a:pt x="83467" y="1063625"/>
                  </a:cubicBezTo>
                  <a:cubicBezTo>
                    <a:pt x="77117" y="1035579"/>
                    <a:pt x="59125" y="1013883"/>
                    <a:pt x="45367" y="971550"/>
                  </a:cubicBezTo>
                  <a:cubicBezTo>
                    <a:pt x="31609" y="929217"/>
                    <a:pt x="5150" y="857250"/>
                    <a:pt x="917" y="809625"/>
                  </a:cubicBezTo>
                  <a:cubicBezTo>
                    <a:pt x="-3316" y="762000"/>
                    <a:pt x="7796" y="727604"/>
                    <a:pt x="19967" y="685800"/>
                  </a:cubicBezTo>
                  <a:cubicBezTo>
                    <a:pt x="32138" y="643996"/>
                    <a:pt x="45367" y="608542"/>
                    <a:pt x="73942" y="558800"/>
                  </a:cubicBezTo>
                  <a:cubicBezTo>
                    <a:pt x="102517" y="509058"/>
                    <a:pt x="145909" y="447675"/>
                    <a:pt x="191417" y="387350"/>
                  </a:cubicBezTo>
                  <a:cubicBezTo>
                    <a:pt x="236925" y="327025"/>
                    <a:pt x="311538" y="242887"/>
                    <a:pt x="346992" y="196850"/>
                  </a:cubicBezTo>
                  <a:cubicBezTo>
                    <a:pt x="382446" y="150813"/>
                    <a:pt x="387209" y="143933"/>
                    <a:pt x="404142" y="111125"/>
                  </a:cubicBezTo>
                  <a:cubicBezTo>
                    <a:pt x="421075" y="78317"/>
                    <a:pt x="434833" y="39158"/>
                    <a:pt x="448592" y="0"/>
                  </a:cubicBezTo>
                </a:path>
              </a:pathLst>
            </a:custGeom>
            <a:noFill/>
            <a:ln w="28575">
              <a:solidFill>
                <a:srgbClr val="FF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grpSp>
          <p:nvGrpSpPr>
            <p:cNvPr id="34" name="Gruppieren 33">
              <a:extLst>
                <a:ext uri="{FF2B5EF4-FFF2-40B4-BE49-F238E27FC236}">
                  <a16:creationId xmlns:a16="http://schemas.microsoft.com/office/drawing/2014/main" id="{68051C1B-6315-C4CB-5B9B-165D48D5C79E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3604216" y="5024737"/>
              <a:ext cx="252000" cy="188640"/>
              <a:chOff x="-2340769" y="3284984"/>
              <a:chExt cx="866775" cy="648841"/>
            </a:xfrm>
          </p:grpSpPr>
          <p:sp>
            <p:nvSpPr>
              <p:cNvPr id="35" name="Rechteck 34">
                <a:extLst>
                  <a:ext uri="{FF2B5EF4-FFF2-40B4-BE49-F238E27FC236}">
                    <a16:creationId xmlns:a16="http://schemas.microsoft.com/office/drawing/2014/main" id="{1BB3CA9B-8581-3F05-F961-8C2B8A753B6C}"/>
                  </a:ext>
                </a:extLst>
              </p:cNvPr>
              <p:cNvSpPr/>
              <p:nvPr/>
            </p:nvSpPr>
            <p:spPr>
              <a:xfrm>
                <a:off x="-2340768" y="3284984"/>
                <a:ext cx="864096" cy="648072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36" name="Freihandform: Form 35">
                <a:extLst>
                  <a:ext uri="{FF2B5EF4-FFF2-40B4-BE49-F238E27FC236}">
                    <a16:creationId xmlns:a16="http://schemas.microsoft.com/office/drawing/2014/main" id="{EA9D2A4D-BD4D-5240-F995-62F5DF032CB9}"/>
                  </a:ext>
                </a:extLst>
              </p:cNvPr>
              <p:cNvSpPr/>
              <p:nvPr/>
            </p:nvSpPr>
            <p:spPr>
              <a:xfrm>
                <a:off x="-2340769" y="3288506"/>
                <a:ext cx="866775" cy="645319"/>
              </a:xfrm>
              <a:custGeom>
                <a:avLst/>
                <a:gdLst>
                  <a:gd name="connsiteX0" fmla="*/ 0 w 866775"/>
                  <a:gd name="connsiteY0" fmla="*/ 645319 h 645319"/>
                  <a:gd name="connsiteX1" fmla="*/ 866775 w 866775"/>
                  <a:gd name="connsiteY1" fmla="*/ 645319 h 645319"/>
                  <a:gd name="connsiteX2" fmla="*/ 866775 w 866775"/>
                  <a:gd name="connsiteY2" fmla="*/ 0 h 645319"/>
                  <a:gd name="connsiteX3" fmla="*/ 0 w 866775"/>
                  <a:gd name="connsiteY3" fmla="*/ 645319 h 64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6775" h="645319">
                    <a:moveTo>
                      <a:pt x="0" y="645319"/>
                    </a:moveTo>
                    <a:lnTo>
                      <a:pt x="866775" y="645319"/>
                    </a:lnTo>
                    <a:lnTo>
                      <a:pt x="866775" y="0"/>
                    </a:lnTo>
                    <a:lnTo>
                      <a:pt x="0" y="645319"/>
                    </a:lnTo>
                    <a:close/>
                  </a:path>
                </a:pathLst>
              </a:cu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</p:grpSp>
        <p:sp>
          <p:nvSpPr>
            <p:cNvPr id="48" name="Rechteck 47">
              <a:extLst>
                <a:ext uri="{FF2B5EF4-FFF2-40B4-BE49-F238E27FC236}">
                  <a16:creationId xmlns:a16="http://schemas.microsoft.com/office/drawing/2014/main" id="{88D6FD5B-DAC4-93E6-ACC4-B7BBFA175F4D}"/>
                </a:ext>
              </a:extLst>
            </p:cNvPr>
            <p:cNvSpPr/>
            <p:nvPr/>
          </p:nvSpPr>
          <p:spPr>
            <a:xfrm rot="18235321">
              <a:off x="4010085" y="3785413"/>
              <a:ext cx="251221" cy="188416"/>
            </a:xfrm>
            <a:prstGeom prst="rect">
              <a:avLst/>
            </a:prstGeom>
            <a:solidFill>
              <a:srgbClr val="FF00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56" name="Freihandform: Form 55">
              <a:extLst>
                <a:ext uri="{FF2B5EF4-FFF2-40B4-BE49-F238E27FC236}">
                  <a16:creationId xmlns:a16="http://schemas.microsoft.com/office/drawing/2014/main" id="{414634F0-7AF7-1476-E1BB-FB4E682C6AA0}"/>
                </a:ext>
              </a:extLst>
            </p:cNvPr>
            <p:cNvSpPr/>
            <p:nvPr/>
          </p:nvSpPr>
          <p:spPr>
            <a:xfrm>
              <a:off x="3324225" y="4352925"/>
              <a:ext cx="196850" cy="292100"/>
            </a:xfrm>
            <a:custGeom>
              <a:avLst/>
              <a:gdLst>
                <a:gd name="connsiteX0" fmla="*/ 0 w 196850"/>
                <a:gd name="connsiteY0" fmla="*/ 292100 h 292100"/>
                <a:gd name="connsiteX1" fmla="*/ 104775 w 196850"/>
                <a:gd name="connsiteY1" fmla="*/ 177800 h 292100"/>
                <a:gd name="connsiteX2" fmla="*/ 196850 w 196850"/>
                <a:gd name="connsiteY2" fmla="*/ 0 h 29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6850" h="292100">
                  <a:moveTo>
                    <a:pt x="0" y="292100"/>
                  </a:moveTo>
                  <a:cubicBezTo>
                    <a:pt x="35983" y="259291"/>
                    <a:pt x="71967" y="226483"/>
                    <a:pt x="104775" y="177800"/>
                  </a:cubicBezTo>
                  <a:cubicBezTo>
                    <a:pt x="137583" y="129117"/>
                    <a:pt x="167216" y="64558"/>
                    <a:pt x="196850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679A3C10-513D-CB40-05A8-AD060644A791}"/>
                </a:ext>
              </a:extLst>
            </p:cNvPr>
            <p:cNvSpPr/>
            <p:nvPr/>
          </p:nvSpPr>
          <p:spPr>
            <a:xfrm>
              <a:off x="3552825" y="3887189"/>
              <a:ext cx="508000" cy="376836"/>
            </a:xfrm>
            <a:custGeom>
              <a:avLst/>
              <a:gdLst>
                <a:gd name="connsiteX0" fmla="*/ 0 w 508000"/>
                <a:gd name="connsiteY0" fmla="*/ 376836 h 376836"/>
                <a:gd name="connsiteX1" fmla="*/ 95250 w 508000"/>
                <a:gd name="connsiteY1" fmla="*/ 310161 h 376836"/>
                <a:gd name="connsiteX2" fmla="*/ 241300 w 508000"/>
                <a:gd name="connsiteY2" fmla="*/ 87911 h 376836"/>
                <a:gd name="connsiteX3" fmla="*/ 355600 w 508000"/>
                <a:gd name="connsiteY3" fmla="*/ 2186 h 376836"/>
                <a:gd name="connsiteX4" fmla="*/ 508000 w 508000"/>
                <a:gd name="connsiteY4" fmla="*/ 33936 h 376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000" h="376836">
                  <a:moveTo>
                    <a:pt x="0" y="376836"/>
                  </a:moveTo>
                  <a:cubicBezTo>
                    <a:pt x="27516" y="367575"/>
                    <a:pt x="55033" y="358315"/>
                    <a:pt x="95250" y="310161"/>
                  </a:cubicBezTo>
                  <a:cubicBezTo>
                    <a:pt x="135467" y="262007"/>
                    <a:pt x="197908" y="139240"/>
                    <a:pt x="241300" y="87911"/>
                  </a:cubicBezTo>
                  <a:cubicBezTo>
                    <a:pt x="284692" y="36582"/>
                    <a:pt x="311150" y="11182"/>
                    <a:pt x="355600" y="2186"/>
                  </a:cubicBezTo>
                  <a:cubicBezTo>
                    <a:pt x="400050" y="-6810"/>
                    <a:pt x="454025" y="13563"/>
                    <a:pt x="508000" y="33936"/>
                  </a:cubicBezTo>
                </a:path>
              </a:pathLst>
            </a:custGeom>
            <a:noFill/>
            <a:ln w="28575">
              <a:solidFill>
                <a:srgbClr val="FF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grpSp>
          <p:nvGrpSpPr>
            <p:cNvPr id="55" name="Gruppieren 54">
              <a:extLst>
                <a:ext uri="{FF2B5EF4-FFF2-40B4-BE49-F238E27FC236}">
                  <a16:creationId xmlns:a16="http://schemas.microsoft.com/office/drawing/2014/main" id="{B4F14DBB-3AFD-1180-1D68-D14D1CFD49F7}"/>
                </a:ext>
              </a:extLst>
            </p:cNvPr>
            <p:cNvGrpSpPr/>
            <p:nvPr/>
          </p:nvGrpSpPr>
          <p:grpSpPr>
            <a:xfrm rot="1849293">
              <a:off x="3440112" y="4187732"/>
              <a:ext cx="216000" cy="216000"/>
              <a:chOff x="4809280" y="4041730"/>
              <a:chExt cx="216000" cy="216000"/>
            </a:xfrm>
          </p:grpSpPr>
          <p:sp>
            <p:nvSpPr>
              <p:cNvPr id="53" name="Ellipse 52">
                <a:extLst>
                  <a:ext uri="{FF2B5EF4-FFF2-40B4-BE49-F238E27FC236}">
                    <a16:creationId xmlns:a16="http://schemas.microsoft.com/office/drawing/2014/main" id="{C5335DD9-22DE-2C8D-5C58-21D68DD625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09280" y="4041730"/>
                <a:ext cx="216000" cy="216000"/>
              </a:xfrm>
              <a:prstGeom prst="ellipse">
                <a:avLst/>
              </a:prstGeom>
              <a:solidFill>
                <a:srgbClr val="FFFFFF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54" name="Gleichschenkliges Dreieck 53">
                <a:extLst>
                  <a:ext uri="{FF2B5EF4-FFF2-40B4-BE49-F238E27FC236}">
                    <a16:creationId xmlns:a16="http://schemas.microsoft.com/office/drawing/2014/main" id="{0766F670-5E12-B903-4D10-36E0BD98FB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24901" y="4041730"/>
                <a:ext cx="185414" cy="159840"/>
              </a:xfrm>
              <a:prstGeom prst="triangl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</p:grpSp>
        <p:grpSp>
          <p:nvGrpSpPr>
            <p:cNvPr id="58" name="Gruppieren 57">
              <a:extLst>
                <a:ext uri="{FF2B5EF4-FFF2-40B4-BE49-F238E27FC236}">
                  <a16:creationId xmlns:a16="http://schemas.microsoft.com/office/drawing/2014/main" id="{5DDCDB08-1D28-4A70-97D9-9443DA9AEE9B}"/>
                </a:ext>
              </a:extLst>
            </p:cNvPr>
            <p:cNvGrpSpPr>
              <a:grpSpLocks noChangeAspect="1"/>
            </p:cNvGrpSpPr>
            <p:nvPr/>
          </p:nvGrpSpPr>
          <p:grpSpPr>
            <a:xfrm rot="7613001">
              <a:off x="3623700" y="3927550"/>
              <a:ext cx="252000" cy="188640"/>
              <a:chOff x="-2340769" y="3284984"/>
              <a:chExt cx="866775" cy="648841"/>
            </a:xfrm>
          </p:grpSpPr>
          <p:sp>
            <p:nvSpPr>
              <p:cNvPr id="59" name="Rechteck 58">
                <a:extLst>
                  <a:ext uri="{FF2B5EF4-FFF2-40B4-BE49-F238E27FC236}">
                    <a16:creationId xmlns:a16="http://schemas.microsoft.com/office/drawing/2014/main" id="{B1789DE4-1CF2-9830-303B-E6178775F290}"/>
                  </a:ext>
                </a:extLst>
              </p:cNvPr>
              <p:cNvSpPr/>
              <p:nvPr/>
            </p:nvSpPr>
            <p:spPr>
              <a:xfrm>
                <a:off x="-2340768" y="3284984"/>
                <a:ext cx="864096" cy="648072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A89B55F2-E117-7FF8-1893-E13A57F4EFF4}"/>
                  </a:ext>
                </a:extLst>
              </p:cNvPr>
              <p:cNvSpPr/>
              <p:nvPr/>
            </p:nvSpPr>
            <p:spPr>
              <a:xfrm>
                <a:off x="-2340769" y="3288506"/>
                <a:ext cx="866775" cy="645319"/>
              </a:xfrm>
              <a:custGeom>
                <a:avLst/>
                <a:gdLst>
                  <a:gd name="connsiteX0" fmla="*/ 0 w 866775"/>
                  <a:gd name="connsiteY0" fmla="*/ 645319 h 645319"/>
                  <a:gd name="connsiteX1" fmla="*/ 866775 w 866775"/>
                  <a:gd name="connsiteY1" fmla="*/ 645319 h 645319"/>
                  <a:gd name="connsiteX2" fmla="*/ 866775 w 866775"/>
                  <a:gd name="connsiteY2" fmla="*/ 0 h 645319"/>
                  <a:gd name="connsiteX3" fmla="*/ 0 w 866775"/>
                  <a:gd name="connsiteY3" fmla="*/ 645319 h 64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6775" h="645319">
                    <a:moveTo>
                      <a:pt x="0" y="645319"/>
                    </a:moveTo>
                    <a:lnTo>
                      <a:pt x="866775" y="645319"/>
                    </a:lnTo>
                    <a:lnTo>
                      <a:pt x="866775" y="0"/>
                    </a:lnTo>
                    <a:lnTo>
                      <a:pt x="0" y="645319"/>
                    </a:lnTo>
                    <a:close/>
                  </a:path>
                </a:pathLst>
              </a:cu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</p:grpSp>
        <p:sp>
          <p:nvSpPr>
            <p:cNvPr id="72" name="Freihandform: Form 71">
              <a:extLst>
                <a:ext uri="{FF2B5EF4-FFF2-40B4-BE49-F238E27FC236}">
                  <a16:creationId xmlns:a16="http://schemas.microsoft.com/office/drawing/2014/main" id="{CE58664B-CE49-A812-6BE0-21AF2B91A044}"/>
                </a:ext>
              </a:extLst>
            </p:cNvPr>
            <p:cNvSpPr/>
            <p:nvPr/>
          </p:nvSpPr>
          <p:spPr>
            <a:xfrm>
              <a:off x="4168775" y="3089275"/>
              <a:ext cx="412750" cy="742950"/>
            </a:xfrm>
            <a:custGeom>
              <a:avLst/>
              <a:gdLst>
                <a:gd name="connsiteX0" fmla="*/ 0 w 412750"/>
                <a:gd name="connsiteY0" fmla="*/ 742950 h 742950"/>
                <a:gd name="connsiteX1" fmla="*/ 174625 w 412750"/>
                <a:gd name="connsiteY1" fmla="*/ 450850 h 742950"/>
                <a:gd name="connsiteX2" fmla="*/ 222250 w 412750"/>
                <a:gd name="connsiteY2" fmla="*/ 349250 h 742950"/>
                <a:gd name="connsiteX3" fmla="*/ 206375 w 412750"/>
                <a:gd name="connsiteY3" fmla="*/ 288925 h 742950"/>
                <a:gd name="connsiteX4" fmla="*/ 295275 w 412750"/>
                <a:gd name="connsiteY4" fmla="*/ 127000 h 742950"/>
                <a:gd name="connsiteX5" fmla="*/ 412750 w 412750"/>
                <a:gd name="connsiteY5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750" h="742950">
                  <a:moveTo>
                    <a:pt x="0" y="742950"/>
                  </a:moveTo>
                  <a:cubicBezTo>
                    <a:pt x="68791" y="629708"/>
                    <a:pt x="137583" y="516467"/>
                    <a:pt x="174625" y="450850"/>
                  </a:cubicBezTo>
                  <a:cubicBezTo>
                    <a:pt x="211667" y="385233"/>
                    <a:pt x="216958" y="376237"/>
                    <a:pt x="222250" y="349250"/>
                  </a:cubicBezTo>
                  <a:cubicBezTo>
                    <a:pt x="227542" y="322262"/>
                    <a:pt x="194204" y="325966"/>
                    <a:pt x="206375" y="288925"/>
                  </a:cubicBezTo>
                  <a:cubicBezTo>
                    <a:pt x="218546" y="251884"/>
                    <a:pt x="260879" y="175154"/>
                    <a:pt x="295275" y="127000"/>
                  </a:cubicBezTo>
                  <a:cubicBezTo>
                    <a:pt x="329671" y="78846"/>
                    <a:pt x="371210" y="39423"/>
                    <a:pt x="412750" y="0"/>
                  </a:cubicBezTo>
                </a:path>
              </a:pathLst>
            </a:custGeom>
            <a:noFill/>
            <a:ln w="28575">
              <a:solidFill>
                <a:srgbClr val="FF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73" name="Freihandform: Form 72">
              <a:extLst>
                <a:ext uri="{FF2B5EF4-FFF2-40B4-BE49-F238E27FC236}">
                  <a16:creationId xmlns:a16="http://schemas.microsoft.com/office/drawing/2014/main" id="{B77EA50B-4887-9C3C-23D7-79293DE493BC}"/>
                </a:ext>
              </a:extLst>
            </p:cNvPr>
            <p:cNvSpPr/>
            <p:nvPr/>
          </p:nvSpPr>
          <p:spPr>
            <a:xfrm>
              <a:off x="4235450" y="3367899"/>
              <a:ext cx="304800" cy="99201"/>
            </a:xfrm>
            <a:custGeom>
              <a:avLst/>
              <a:gdLst>
                <a:gd name="connsiteX0" fmla="*/ 0 w 304800"/>
                <a:gd name="connsiteY0" fmla="*/ 80151 h 99201"/>
                <a:gd name="connsiteX1" fmla="*/ 60325 w 304800"/>
                <a:gd name="connsiteY1" fmla="*/ 13476 h 99201"/>
                <a:gd name="connsiteX2" fmla="*/ 104775 w 304800"/>
                <a:gd name="connsiteY2" fmla="*/ 776 h 99201"/>
                <a:gd name="connsiteX3" fmla="*/ 196850 w 304800"/>
                <a:gd name="connsiteY3" fmla="*/ 26176 h 99201"/>
                <a:gd name="connsiteX4" fmla="*/ 304800 w 304800"/>
                <a:gd name="connsiteY4" fmla="*/ 99201 h 99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0" h="99201">
                  <a:moveTo>
                    <a:pt x="0" y="80151"/>
                  </a:moveTo>
                  <a:cubicBezTo>
                    <a:pt x="21431" y="53428"/>
                    <a:pt x="42863" y="26705"/>
                    <a:pt x="60325" y="13476"/>
                  </a:cubicBezTo>
                  <a:cubicBezTo>
                    <a:pt x="77788" y="247"/>
                    <a:pt x="82021" y="-1341"/>
                    <a:pt x="104775" y="776"/>
                  </a:cubicBezTo>
                  <a:cubicBezTo>
                    <a:pt x="127529" y="2893"/>
                    <a:pt x="163512" y="9772"/>
                    <a:pt x="196850" y="26176"/>
                  </a:cubicBezTo>
                  <a:cubicBezTo>
                    <a:pt x="230188" y="42580"/>
                    <a:pt x="267494" y="70890"/>
                    <a:pt x="304800" y="99201"/>
                  </a:cubicBezTo>
                </a:path>
              </a:pathLst>
            </a:cu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grpSp>
          <p:nvGrpSpPr>
            <p:cNvPr id="61" name="Gruppieren 60">
              <a:extLst>
                <a:ext uri="{FF2B5EF4-FFF2-40B4-BE49-F238E27FC236}">
                  <a16:creationId xmlns:a16="http://schemas.microsoft.com/office/drawing/2014/main" id="{CE59464D-9349-D8B5-D735-A76E6D836E41}"/>
                </a:ext>
              </a:extLst>
            </p:cNvPr>
            <p:cNvGrpSpPr>
              <a:grpSpLocks noChangeAspect="1"/>
            </p:cNvGrpSpPr>
            <p:nvPr/>
          </p:nvGrpSpPr>
          <p:grpSpPr>
            <a:xfrm rot="2277424">
              <a:off x="4387337" y="3394957"/>
              <a:ext cx="252000" cy="188640"/>
              <a:chOff x="-2340769" y="3284984"/>
              <a:chExt cx="866775" cy="648841"/>
            </a:xfrm>
          </p:grpSpPr>
          <p:sp>
            <p:nvSpPr>
              <p:cNvPr id="62" name="Rechteck 61">
                <a:extLst>
                  <a:ext uri="{FF2B5EF4-FFF2-40B4-BE49-F238E27FC236}">
                    <a16:creationId xmlns:a16="http://schemas.microsoft.com/office/drawing/2014/main" id="{960C0131-8667-0FE3-A150-811C6453DE3F}"/>
                  </a:ext>
                </a:extLst>
              </p:cNvPr>
              <p:cNvSpPr/>
              <p:nvPr/>
            </p:nvSpPr>
            <p:spPr>
              <a:xfrm>
                <a:off x="-2340768" y="3284984"/>
                <a:ext cx="864096" cy="648072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F7B30FBC-F512-3880-D5F0-7E857F14B898}"/>
                  </a:ext>
                </a:extLst>
              </p:cNvPr>
              <p:cNvSpPr/>
              <p:nvPr/>
            </p:nvSpPr>
            <p:spPr>
              <a:xfrm>
                <a:off x="-2340769" y="3288506"/>
                <a:ext cx="866775" cy="645319"/>
              </a:xfrm>
              <a:custGeom>
                <a:avLst/>
                <a:gdLst>
                  <a:gd name="connsiteX0" fmla="*/ 0 w 866775"/>
                  <a:gd name="connsiteY0" fmla="*/ 645319 h 645319"/>
                  <a:gd name="connsiteX1" fmla="*/ 866775 w 866775"/>
                  <a:gd name="connsiteY1" fmla="*/ 645319 h 645319"/>
                  <a:gd name="connsiteX2" fmla="*/ 866775 w 866775"/>
                  <a:gd name="connsiteY2" fmla="*/ 0 h 645319"/>
                  <a:gd name="connsiteX3" fmla="*/ 0 w 866775"/>
                  <a:gd name="connsiteY3" fmla="*/ 645319 h 64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6775" h="645319">
                    <a:moveTo>
                      <a:pt x="0" y="645319"/>
                    </a:moveTo>
                    <a:lnTo>
                      <a:pt x="866775" y="645319"/>
                    </a:lnTo>
                    <a:lnTo>
                      <a:pt x="866775" y="0"/>
                    </a:lnTo>
                    <a:lnTo>
                      <a:pt x="0" y="645319"/>
                    </a:lnTo>
                    <a:close/>
                  </a:path>
                </a:pathLst>
              </a:cu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</p:grp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06F431E5-6FA8-9C05-1741-39A2108BAF67}"/>
                </a:ext>
              </a:extLst>
            </p:cNvPr>
            <p:cNvSpPr/>
            <p:nvPr/>
          </p:nvSpPr>
          <p:spPr>
            <a:xfrm>
              <a:off x="4187825" y="3331348"/>
              <a:ext cx="193675" cy="126066"/>
            </a:xfrm>
            <a:custGeom>
              <a:avLst/>
              <a:gdLst>
                <a:gd name="connsiteX0" fmla="*/ 0 w 168275"/>
                <a:gd name="connsiteY0" fmla="*/ 88127 h 88127"/>
                <a:gd name="connsiteX1" fmla="*/ 82550 w 168275"/>
                <a:gd name="connsiteY1" fmla="*/ 8752 h 88127"/>
                <a:gd name="connsiteX2" fmla="*/ 168275 w 168275"/>
                <a:gd name="connsiteY2" fmla="*/ 5577 h 8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8275" h="88127">
                  <a:moveTo>
                    <a:pt x="0" y="88127"/>
                  </a:moveTo>
                  <a:cubicBezTo>
                    <a:pt x="27252" y="55318"/>
                    <a:pt x="54504" y="22510"/>
                    <a:pt x="82550" y="8752"/>
                  </a:cubicBezTo>
                  <a:cubicBezTo>
                    <a:pt x="110596" y="-5006"/>
                    <a:pt x="139435" y="285"/>
                    <a:pt x="168275" y="5577"/>
                  </a:cubicBezTo>
                </a:path>
              </a:pathLst>
            </a:custGeom>
            <a:noFill/>
            <a:ln w="19050">
              <a:solidFill>
                <a:srgbClr val="FF00FF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75" name="Freihandform: Form 74">
              <a:extLst>
                <a:ext uri="{FF2B5EF4-FFF2-40B4-BE49-F238E27FC236}">
                  <a16:creationId xmlns:a16="http://schemas.microsoft.com/office/drawing/2014/main" id="{461A16DF-1BAA-3D07-7117-82B365CB9407}"/>
                </a:ext>
              </a:extLst>
            </p:cNvPr>
            <p:cNvSpPr/>
            <p:nvPr/>
          </p:nvSpPr>
          <p:spPr>
            <a:xfrm>
              <a:off x="4918075" y="3708400"/>
              <a:ext cx="349250" cy="238692"/>
            </a:xfrm>
            <a:custGeom>
              <a:avLst/>
              <a:gdLst>
                <a:gd name="connsiteX0" fmla="*/ 349250 w 349250"/>
                <a:gd name="connsiteY0" fmla="*/ 234950 h 238692"/>
                <a:gd name="connsiteX1" fmla="*/ 234950 w 349250"/>
                <a:gd name="connsiteY1" fmla="*/ 228600 h 238692"/>
                <a:gd name="connsiteX2" fmla="*/ 193675 w 349250"/>
                <a:gd name="connsiteY2" fmla="*/ 231775 h 238692"/>
                <a:gd name="connsiteX3" fmla="*/ 139700 w 349250"/>
                <a:gd name="connsiteY3" fmla="*/ 123825 h 238692"/>
                <a:gd name="connsiteX4" fmla="*/ 82550 w 349250"/>
                <a:gd name="connsiteY4" fmla="*/ 22225 h 238692"/>
                <a:gd name="connsiteX5" fmla="*/ 0 w 349250"/>
                <a:gd name="connsiteY5" fmla="*/ 0 h 238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9250" h="238692">
                  <a:moveTo>
                    <a:pt x="349250" y="234950"/>
                  </a:moveTo>
                  <a:cubicBezTo>
                    <a:pt x="305064" y="232039"/>
                    <a:pt x="260879" y="229129"/>
                    <a:pt x="234950" y="228600"/>
                  </a:cubicBezTo>
                  <a:cubicBezTo>
                    <a:pt x="209021" y="228071"/>
                    <a:pt x="209550" y="249237"/>
                    <a:pt x="193675" y="231775"/>
                  </a:cubicBezTo>
                  <a:cubicBezTo>
                    <a:pt x="177800" y="214313"/>
                    <a:pt x="158221" y="158750"/>
                    <a:pt x="139700" y="123825"/>
                  </a:cubicBezTo>
                  <a:cubicBezTo>
                    <a:pt x="121179" y="88900"/>
                    <a:pt x="105833" y="42862"/>
                    <a:pt x="82550" y="22225"/>
                  </a:cubicBezTo>
                  <a:cubicBezTo>
                    <a:pt x="59267" y="1588"/>
                    <a:pt x="29633" y="794"/>
                    <a:pt x="0" y="0"/>
                  </a:cubicBezTo>
                </a:path>
              </a:pathLst>
            </a:custGeom>
            <a:noFill/>
            <a:ln w="28575">
              <a:solidFill>
                <a:srgbClr val="FF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79" name="Freihandform: Form 78">
              <a:extLst>
                <a:ext uri="{FF2B5EF4-FFF2-40B4-BE49-F238E27FC236}">
                  <a16:creationId xmlns:a16="http://schemas.microsoft.com/office/drawing/2014/main" id="{616B02F0-E1A8-E857-48FE-E6764AA1ACC8}"/>
                </a:ext>
              </a:extLst>
            </p:cNvPr>
            <p:cNvSpPr/>
            <p:nvPr/>
          </p:nvSpPr>
          <p:spPr>
            <a:xfrm>
              <a:off x="4695319" y="2905125"/>
              <a:ext cx="435481" cy="835025"/>
            </a:xfrm>
            <a:custGeom>
              <a:avLst/>
              <a:gdLst>
                <a:gd name="connsiteX0" fmla="*/ 175131 w 435481"/>
                <a:gd name="connsiteY0" fmla="*/ 835025 h 835025"/>
                <a:gd name="connsiteX1" fmla="*/ 16381 w 435481"/>
                <a:gd name="connsiteY1" fmla="*/ 736600 h 835025"/>
                <a:gd name="connsiteX2" fmla="*/ 6856 w 435481"/>
                <a:gd name="connsiteY2" fmla="*/ 647700 h 835025"/>
                <a:gd name="connsiteX3" fmla="*/ 3681 w 435481"/>
                <a:gd name="connsiteY3" fmla="*/ 504825 h 835025"/>
                <a:gd name="connsiteX4" fmla="*/ 60831 w 435481"/>
                <a:gd name="connsiteY4" fmla="*/ 317500 h 835025"/>
                <a:gd name="connsiteX5" fmla="*/ 70356 w 435481"/>
                <a:gd name="connsiteY5" fmla="*/ 234950 h 835025"/>
                <a:gd name="connsiteX6" fmla="*/ 187831 w 435481"/>
                <a:gd name="connsiteY6" fmla="*/ 127000 h 835025"/>
                <a:gd name="connsiteX7" fmla="*/ 435481 w 435481"/>
                <a:gd name="connsiteY7" fmla="*/ 0 h 835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481" h="835025">
                  <a:moveTo>
                    <a:pt x="175131" y="835025"/>
                  </a:moveTo>
                  <a:cubicBezTo>
                    <a:pt x="109779" y="801423"/>
                    <a:pt x="44427" y="767821"/>
                    <a:pt x="16381" y="736600"/>
                  </a:cubicBezTo>
                  <a:cubicBezTo>
                    <a:pt x="-11665" y="705379"/>
                    <a:pt x="8973" y="686329"/>
                    <a:pt x="6856" y="647700"/>
                  </a:cubicBezTo>
                  <a:cubicBezTo>
                    <a:pt x="4739" y="609071"/>
                    <a:pt x="-5315" y="559858"/>
                    <a:pt x="3681" y="504825"/>
                  </a:cubicBezTo>
                  <a:cubicBezTo>
                    <a:pt x="12677" y="449792"/>
                    <a:pt x="49719" y="362479"/>
                    <a:pt x="60831" y="317500"/>
                  </a:cubicBezTo>
                  <a:cubicBezTo>
                    <a:pt x="71943" y="272521"/>
                    <a:pt x="49189" y="266700"/>
                    <a:pt x="70356" y="234950"/>
                  </a:cubicBezTo>
                  <a:cubicBezTo>
                    <a:pt x="91523" y="203200"/>
                    <a:pt x="126977" y="166158"/>
                    <a:pt x="187831" y="127000"/>
                  </a:cubicBezTo>
                  <a:cubicBezTo>
                    <a:pt x="248685" y="87842"/>
                    <a:pt x="342083" y="43921"/>
                    <a:pt x="435481" y="0"/>
                  </a:cubicBezTo>
                </a:path>
              </a:pathLst>
            </a:custGeom>
            <a:noFill/>
            <a:ln w="28575">
              <a:solidFill>
                <a:srgbClr val="FF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80" name="Freihandform: Form 79">
              <a:extLst>
                <a:ext uri="{FF2B5EF4-FFF2-40B4-BE49-F238E27FC236}">
                  <a16:creationId xmlns:a16="http://schemas.microsoft.com/office/drawing/2014/main" id="{BB7EB758-D2A2-774F-507F-37A6F25794BE}"/>
                </a:ext>
              </a:extLst>
            </p:cNvPr>
            <p:cNvSpPr/>
            <p:nvPr/>
          </p:nvSpPr>
          <p:spPr>
            <a:xfrm>
              <a:off x="4362450" y="3724275"/>
              <a:ext cx="501650" cy="133350"/>
            </a:xfrm>
            <a:custGeom>
              <a:avLst/>
              <a:gdLst>
                <a:gd name="connsiteX0" fmla="*/ 501650 w 501650"/>
                <a:gd name="connsiteY0" fmla="*/ 0 h 133350"/>
                <a:gd name="connsiteX1" fmla="*/ 304800 w 501650"/>
                <a:gd name="connsiteY1" fmla="*/ 98425 h 133350"/>
                <a:gd name="connsiteX2" fmla="*/ 142875 w 501650"/>
                <a:gd name="connsiteY2" fmla="*/ 60325 h 133350"/>
                <a:gd name="connsiteX3" fmla="*/ 0 w 501650"/>
                <a:gd name="connsiteY3" fmla="*/ 133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1650" h="133350">
                  <a:moveTo>
                    <a:pt x="501650" y="0"/>
                  </a:moveTo>
                  <a:cubicBezTo>
                    <a:pt x="433123" y="44185"/>
                    <a:pt x="364596" y="88371"/>
                    <a:pt x="304800" y="98425"/>
                  </a:cubicBezTo>
                  <a:cubicBezTo>
                    <a:pt x="245004" y="108479"/>
                    <a:pt x="193675" y="54504"/>
                    <a:pt x="142875" y="60325"/>
                  </a:cubicBezTo>
                  <a:cubicBezTo>
                    <a:pt x="92075" y="66146"/>
                    <a:pt x="46037" y="99748"/>
                    <a:pt x="0" y="133350"/>
                  </a:cubicBezTo>
                </a:path>
              </a:pathLst>
            </a:custGeom>
            <a:noFill/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38" name="Rechteck 37">
              <a:extLst>
                <a:ext uri="{FF2B5EF4-FFF2-40B4-BE49-F238E27FC236}">
                  <a16:creationId xmlns:a16="http://schemas.microsoft.com/office/drawing/2014/main" id="{35E6EAC3-C1DC-95A3-8A41-D96742EA6696}"/>
                </a:ext>
              </a:extLst>
            </p:cNvPr>
            <p:cNvSpPr/>
            <p:nvPr/>
          </p:nvSpPr>
          <p:spPr>
            <a:xfrm rot="19954395">
              <a:off x="4765859" y="3643936"/>
              <a:ext cx="251221" cy="188416"/>
            </a:xfrm>
            <a:prstGeom prst="rect">
              <a:avLst/>
            </a:prstGeom>
            <a:solidFill>
              <a:srgbClr val="FF00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85" name="Freihandform: Form 84">
              <a:extLst>
                <a:ext uri="{FF2B5EF4-FFF2-40B4-BE49-F238E27FC236}">
                  <a16:creationId xmlns:a16="http://schemas.microsoft.com/office/drawing/2014/main" id="{7AFC39B9-6FFD-6B64-0105-C6037DF421D9}"/>
                </a:ext>
              </a:extLst>
            </p:cNvPr>
            <p:cNvSpPr/>
            <p:nvPr/>
          </p:nvSpPr>
          <p:spPr>
            <a:xfrm>
              <a:off x="4638675" y="2698750"/>
              <a:ext cx="539750" cy="384175"/>
            </a:xfrm>
            <a:custGeom>
              <a:avLst/>
              <a:gdLst>
                <a:gd name="connsiteX0" fmla="*/ 0 w 539750"/>
                <a:gd name="connsiteY0" fmla="*/ 384175 h 384175"/>
                <a:gd name="connsiteX1" fmla="*/ 130175 w 539750"/>
                <a:gd name="connsiteY1" fmla="*/ 295275 h 384175"/>
                <a:gd name="connsiteX2" fmla="*/ 254000 w 539750"/>
                <a:gd name="connsiteY2" fmla="*/ 219075 h 384175"/>
                <a:gd name="connsiteX3" fmla="*/ 539750 w 539750"/>
                <a:gd name="connsiteY3" fmla="*/ 0 h 384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9750" h="384175">
                  <a:moveTo>
                    <a:pt x="0" y="384175"/>
                  </a:moveTo>
                  <a:cubicBezTo>
                    <a:pt x="43921" y="353483"/>
                    <a:pt x="87842" y="322792"/>
                    <a:pt x="130175" y="295275"/>
                  </a:cubicBezTo>
                  <a:cubicBezTo>
                    <a:pt x="172508" y="267758"/>
                    <a:pt x="185738" y="268287"/>
                    <a:pt x="254000" y="219075"/>
                  </a:cubicBezTo>
                  <a:cubicBezTo>
                    <a:pt x="322263" y="169862"/>
                    <a:pt x="431006" y="84931"/>
                    <a:pt x="539750" y="0"/>
                  </a:cubicBezTo>
                </a:path>
              </a:pathLst>
            </a:custGeom>
            <a:noFill/>
            <a:ln w="28575">
              <a:solidFill>
                <a:srgbClr val="FF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71" name="Rechteck 70">
              <a:extLst>
                <a:ext uri="{FF2B5EF4-FFF2-40B4-BE49-F238E27FC236}">
                  <a16:creationId xmlns:a16="http://schemas.microsoft.com/office/drawing/2014/main" id="{9EA27458-836A-589E-C235-CF6B190854B3}"/>
                </a:ext>
              </a:extLst>
            </p:cNvPr>
            <p:cNvSpPr/>
            <p:nvPr/>
          </p:nvSpPr>
          <p:spPr>
            <a:xfrm rot="18890876">
              <a:off x="4446388" y="2967155"/>
              <a:ext cx="251221" cy="188416"/>
            </a:xfrm>
            <a:prstGeom prst="rect">
              <a:avLst/>
            </a:prstGeom>
            <a:solidFill>
              <a:srgbClr val="FF00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64" name="Rechteck 63">
              <a:extLst>
                <a:ext uri="{FF2B5EF4-FFF2-40B4-BE49-F238E27FC236}">
                  <a16:creationId xmlns:a16="http://schemas.microsoft.com/office/drawing/2014/main" id="{0CBF3E58-49B2-CF79-3C1C-9A60CB293811}"/>
                </a:ext>
              </a:extLst>
            </p:cNvPr>
            <p:cNvSpPr/>
            <p:nvPr/>
          </p:nvSpPr>
          <p:spPr>
            <a:xfrm rot="18252275">
              <a:off x="4037552" y="3458940"/>
              <a:ext cx="251221" cy="188416"/>
            </a:xfrm>
            <a:prstGeom prst="rect">
              <a:avLst/>
            </a:prstGeom>
            <a:solidFill>
              <a:srgbClr val="FF00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88" name="Freihandform: Form 87">
              <a:extLst>
                <a:ext uri="{FF2B5EF4-FFF2-40B4-BE49-F238E27FC236}">
                  <a16:creationId xmlns:a16="http://schemas.microsoft.com/office/drawing/2014/main" id="{08AF60EE-8235-28C5-218B-B9385E679856}"/>
                </a:ext>
              </a:extLst>
            </p:cNvPr>
            <p:cNvSpPr/>
            <p:nvPr/>
          </p:nvSpPr>
          <p:spPr>
            <a:xfrm>
              <a:off x="5133975" y="2851694"/>
              <a:ext cx="520700" cy="78831"/>
            </a:xfrm>
            <a:custGeom>
              <a:avLst/>
              <a:gdLst>
                <a:gd name="connsiteX0" fmla="*/ 0 w 520700"/>
                <a:gd name="connsiteY0" fmla="*/ 78831 h 78831"/>
                <a:gd name="connsiteX1" fmla="*/ 190500 w 520700"/>
                <a:gd name="connsiteY1" fmla="*/ 5806 h 78831"/>
                <a:gd name="connsiteX2" fmla="*/ 346075 w 520700"/>
                <a:gd name="connsiteY2" fmla="*/ 12156 h 78831"/>
                <a:gd name="connsiteX3" fmla="*/ 520700 w 520700"/>
                <a:gd name="connsiteY3" fmla="*/ 72481 h 7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0700" h="78831">
                  <a:moveTo>
                    <a:pt x="0" y="78831"/>
                  </a:moveTo>
                  <a:cubicBezTo>
                    <a:pt x="66410" y="47875"/>
                    <a:pt x="132821" y="16919"/>
                    <a:pt x="190500" y="5806"/>
                  </a:cubicBezTo>
                  <a:cubicBezTo>
                    <a:pt x="248179" y="-5307"/>
                    <a:pt x="291042" y="1044"/>
                    <a:pt x="346075" y="12156"/>
                  </a:cubicBezTo>
                  <a:cubicBezTo>
                    <a:pt x="401108" y="23268"/>
                    <a:pt x="460904" y="47874"/>
                    <a:pt x="520700" y="72481"/>
                  </a:cubicBezTo>
                </a:path>
              </a:pathLst>
            </a:custGeom>
            <a:noFill/>
            <a:ln w="28575">
              <a:solidFill>
                <a:srgbClr val="FF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72F6C021-A45F-2168-3794-8E41611DFDBD}"/>
                </a:ext>
              </a:extLst>
            </p:cNvPr>
            <p:cNvSpPr/>
            <p:nvPr/>
          </p:nvSpPr>
          <p:spPr>
            <a:xfrm>
              <a:off x="5213350" y="2727325"/>
              <a:ext cx="91605" cy="136525"/>
            </a:xfrm>
            <a:custGeom>
              <a:avLst/>
              <a:gdLst>
                <a:gd name="connsiteX0" fmla="*/ 0 w 91605"/>
                <a:gd name="connsiteY0" fmla="*/ 0 h 136525"/>
                <a:gd name="connsiteX1" fmla="*/ 82550 w 91605"/>
                <a:gd name="connsiteY1" fmla="*/ 101600 h 136525"/>
                <a:gd name="connsiteX2" fmla="*/ 85725 w 91605"/>
                <a:gd name="connsiteY2" fmla="*/ 136525 h 13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605" h="136525">
                  <a:moveTo>
                    <a:pt x="0" y="0"/>
                  </a:moveTo>
                  <a:cubicBezTo>
                    <a:pt x="34131" y="39423"/>
                    <a:pt x="68263" y="78846"/>
                    <a:pt x="82550" y="101600"/>
                  </a:cubicBezTo>
                  <a:cubicBezTo>
                    <a:pt x="96838" y="124354"/>
                    <a:pt x="91281" y="130439"/>
                    <a:pt x="85725" y="136525"/>
                  </a:cubicBezTo>
                </a:path>
              </a:pathLst>
            </a:custGeom>
            <a:noFill/>
            <a:ln w="28575">
              <a:solidFill>
                <a:srgbClr val="FF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grpSp>
          <p:nvGrpSpPr>
            <p:cNvPr id="76" name="Gruppieren 75">
              <a:extLst>
                <a:ext uri="{FF2B5EF4-FFF2-40B4-BE49-F238E27FC236}">
                  <a16:creationId xmlns:a16="http://schemas.microsoft.com/office/drawing/2014/main" id="{F2B18330-9E22-D401-63EC-158B538F3024}"/>
                </a:ext>
              </a:extLst>
            </p:cNvPr>
            <p:cNvGrpSpPr>
              <a:grpSpLocks noChangeAspect="1"/>
            </p:cNvGrpSpPr>
            <p:nvPr/>
          </p:nvGrpSpPr>
          <p:grpSpPr>
            <a:xfrm rot="10293786">
              <a:off x="5012747" y="2862853"/>
              <a:ext cx="252000" cy="188640"/>
              <a:chOff x="-2340769" y="3284984"/>
              <a:chExt cx="866775" cy="648841"/>
            </a:xfrm>
          </p:grpSpPr>
          <p:sp>
            <p:nvSpPr>
              <p:cNvPr id="77" name="Rechteck 76">
                <a:extLst>
                  <a:ext uri="{FF2B5EF4-FFF2-40B4-BE49-F238E27FC236}">
                    <a16:creationId xmlns:a16="http://schemas.microsoft.com/office/drawing/2014/main" id="{C11D1208-9F61-41B7-377B-FEE56DE4F914}"/>
                  </a:ext>
                </a:extLst>
              </p:cNvPr>
              <p:cNvSpPr/>
              <p:nvPr/>
            </p:nvSpPr>
            <p:spPr>
              <a:xfrm>
                <a:off x="-2340768" y="3284984"/>
                <a:ext cx="864096" cy="648072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78" name="Freihandform: Form 77">
                <a:extLst>
                  <a:ext uri="{FF2B5EF4-FFF2-40B4-BE49-F238E27FC236}">
                    <a16:creationId xmlns:a16="http://schemas.microsoft.com/office/drawing/2014/main" id="{8B4A5E2B-8C4F-1786-6C8D-969FF3CD8236}"/>
                  </a:ext>
                </a:extLst>
              </p:cNvPr>
              <p:cNvSpPr/>
              <p:nvPr/>
            </p:nvSpPr>
            <p:spPr>
              <a:xfrm>
                <a:off x="-2340769" y="3288506"/>
                <a:ext cx="866775" cy="645319"/>
              </a:xfrm>
              <a:custGeom>
                <a:avLst/>
                <a:gdLst>
                  <a:gd name="connsiteX0" fmla="*/ 0 w 866775"/>
                  <a:gd name="connsiteY0" fmla="*/ 645319 h 645319"/>
                  <a:gd name="connsiteX1" fmla="*/ 866775 w 866775"/>
                  <a:gd name="connsiteY1" fmla="*/ 645319 h 645319"/>
                  <a:gd name="connsiteX2" fmla="*/ 866775 w 866775"/>
                  <a:gd name="connsiteY2" fmla="*/ 0 h 645319"/>
                  <a:gd name="connsiteX3" fmla="*/ 0 w 866775"/>
                  <a:gd name="connsiteY3" fmla="*/ 645319 h 64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6775" h="645319">
                    <a:moveTo>
                      <a:pt x="0" y="645319"/>
                    </a:moveTo>
                    <a:lnTo>
                      <a:pt x="866775" y="645319"/>
                    </a:lnTo>
                    <a:lnTo>
                      <a:pt x="866775" y="0"/>
                    </a:lnTo>
                    <a:lnTo>
                      <a:pt x="0" y="645319"/>
                    </a:lnTo>
                    <a:close/>
                  </a:path>
                </a:pathLst>
              </a:cu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04559C89-E7AD-6A8E-3B4E-C10D69D65F7F}"/>
                </a:ext>
              </a:extLst>
            </p:cNvPr>
            <p:cNvGrpSpPr>
              <a:grpSpLocks noChangeAspect="1"/>
            </p:cNvGrpSpPr>
            <p:nvPr/>
          </p:nvGrpSpPr>
          <p:grpSpPr>
            <a:xfrm rot="7975156">
              <a:off x="5103316" y="2613144"/>
              <a:ext cx="216000" cy="216000"/>
              <a:chOff x="1979711" y="4581127"/>
              <a:chExt cx="900000" cy="900000"/>
            </a:xfrm>
          </p:grpSpPr>
          <p:sp>
            <p:nvSpPr>
              <p:cNvPr id="82" name="Ellipse 81">
                <a:extLst>
                  <a:ext uri="{FF2B5EF4-FFF2-40B4-BE49-F238E27FC236}">
                    <a16:creationId xmlns:a16="http://schemas.microsoft.com/office/drawing/2014/main" id="{E16EF92C-6E51-8E23-77C5-F56C05E61E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79711" y="4581127"/>
                <a:ext cx="900000" cy="900000"/>
              </a:xfrm>
              <a:prstGeom prst="ellipse">
                <a:avLst/>
              </a:prstGeom>
              <a:solidFill>
                <a:srgbClr val="FFFFFF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83" name="Gleichschenkliges Dreieck 82">
                <a:extLst>
                  <a:ext uri="{FF2B5EF4-FFF2-40B4-BE49-F238E27FC236}">
                    <a16:creationId xmlns:a16="http://schemas.microsoft.com/office/drawing/2014/main" id="{97720A52-4A7D-36B9-DEC7-D05C03EAC7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044800" y="4581128"/>
                <a:ext cx="772560" cy="666000"/>
              </a:xfrm>
              <a:prstGeom prst="triangle">
                <a:avLst/>
              </a:prstGeom>
              <a:solidFill>
                <a:srgbClr val="FF00FF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</p:grpSp>
        <p:sp>
          <p:nvSpPr>
            <p:cNvPr id="90" name="Freihandform: Form 89">
              <a:extLst>
                <a:ext uri="{FF2B5EF4-FFF2-40B4-BE49-F238E27FC236}">
                  <a16:creationId xmlns:a16="http://schemas.microsoft.com/office/drawing/2014/main" id="{F4E8C028-C534-8E67-F190-08596F9CB08D}"/>
                </a:ext>
              </a:extLst>
            </p:cNvPr>
            <p:cNvSpPr/>
            <p:nvPr/>
          </p:nvSpPr>
          <p:spPr>
            <a:xfrm>
              <a:off x="5695950" y="2749550"/>
              <a:ext cx="165100" cy="177800"/>
            </a:xfrm>
            <a:custGeom>
              <a:avLst/>
              <a:gdLst>
                <a:gd name="connsiteX0" fmla="*/ 0 w 165100"/>
                <a:gd name="connsiteY0" fmla="*/ 177800 h 177800"/>
                <a:gd name="connsiteX1" fmla="*/ 50800 w 165100"/>
                <a:gd name="connsiteY1" fmla="*/ 66675 h 177800"/>
                <a:gd name="connsiteX2" fmla="*/ 165100 w 165100"/>
                <a:gd name="connsiteY2" fmla="*/ 0 h 17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100" h="177800">
                  <a:moveTo>
                    <a:pt x="0" y="177800"/>
                  </a:moveTo>
                  <a:cubicBezTo>
                    <a:pt x="11641" y="137054"/>
                    <a:pt x="23283" y="96308"/>
                    <a:pt x="50800" y="66675"/>
                  </a:cubicBezTo>
                  <a:cubicBezTo>
                    <a:pt x="78317" y="37042"/>
                    <a:pt x="121708" y="18521"/>
                    <a:pt x="165100" y="0"/>
                  </a:cubicBezTo>
                </a:path>
              </a:pathLst>
            </a:custGeom>
            <a:noFill/>
            <a:ln w="28575">
              <a:solidFill>
                <a:srgbClr val="FF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91" name="Freihandform: Form 90">
              <a:extLst>
                <a:ext uri="{FF2B5EF4-FFF2-40B4-BE49-F238E27FC236}">
                  <a16:creationId xmlns:a16="http://schemas.microsoft.com/office/drawing/2014/main" id="{200CF4C6-77F4-AACA-65A7-CE1096012B57}"/>
                </a:ext>
              </a:extLst>
            </p:cNvPr>
            <p:cNvSpPr/>
            <p:nvPr/>
          </p:nvSpPr>
          <p:spPr>
            <a:xfrm>
              <a:off x="5934075" y="2755900"/>
              <a:ext cx="44491" cy="263525"/>
            </a:xfrm>
            <a:custGeom>
              <a:avLst/>
              <a:gdLst>
                <a:gd name="connsiteX0" fmla="*/ 6350 w 44491"/>
                <a:gd name="connsiteY0" fmla="*/ 263525 h 263525"/>
                <a:gd name="connsiteX1" fmla="*/ 44450 w 44491"/>
                <a:gd name="connsiteY1" fmla="*/ 152400 h 263525"/>
                <a:gd name="connsiteX2" fmla="*/ 0 w 44491"/>
                <a:gd name="connsiteY2" fmla="*/ 0 h 26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491" h="263525">
                  <a:moveTo>
                    <a:pt x="6350" y="263525"/>
                  </a:moveTo>
                  <a:cubicBezTo>
                    <a:pt x="25929" y="229923"/>
                    <a:pt x="45508" y="196321"/>
                    <a:pt x="44450" y="152400"/>
                  </a:cubicBezTo>
                  <a:cubicBezTo>
                    <a:pt x="43392" y="108479"/>
                    <a:pt x="21696" y="54239"/>
                    <a:pt x="0" y="0"/>
                  </a:cubicBezTo>
                </a:path>
              </a:pathLst>
            </a:custGeom>
            <a:noFill/>
            <a:ln w="28575">
              <a:solidFill>
                <a:srgbClr val="FF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94" name="Freihandform: Form 93">
              <a:extLst>
                <a:ext uri="{FF2B5EF4-FFF2-40B4-BE49-F238E27FC236}">
                  <a16:creationId xmlns:a16="http://schemas.microsoft.com/office/drawing/2014/main" id="{CC856066-19BC-0D4E-FC9B-B429F1B2F967}"/>
                </a:ext>
              </a:extLst>
            </p:cNvPr>
            <p:cNvSpPr/>
            <p:nvPr/>
          </p:nvSpPr>
          <p:spPr>
            <a:xfrm>
              <a:off x="5359400" y="3060700"/>
              <a:ext cx="549275" cy="600075"/>
            </a:xfrm>
            <a:custGeom>
              <a:avLst/>
              <a:gdLst>
                <a:gd name="connsiteX0" fmla="*/ 0 w 549275"/>
                <a:gd name="connsiteY0" fmla="*/ 600075 h 600075"/>
                <a:gd name="connsiteX1" fmla="*/ 98425 w 549275"/>
                <a:gd name="connsiteY1" fmla="*/ 463550 h 600075"/>
                <a:gd name="connsiteX2" fmla="*/ 257175 w 549275"/>
                <a:gd name="connsiteY2" fmla="*/ 279400 h 600075"/>
                <a:gd name="connsiteX3" fmla="*/ 444500 w 549275"/>
                <a:gd name="connsiteY3" fmla="*/ 82550 h 600075"/>
                <a:gd name="connsiteX4" fmla="*/ 549275 w 549275"/>
                <a:gd name="connsiteY4" fmla="*/ 0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9275" h="600075">
                  <a:moveTo>
                    <a:pt x="0" y="600075"/>
                  </a:moveTo>
                  <a:cubicBezTo>
                    <a:pt x="27781" y="558535"/>
                    <a:pt x="55563" y="516996"/>
                    <a:pt x="98425" y="463550"/>
                  </a:cubicBezTo>
                  <a:cubicBezTo>
                    <a:pt x="141287" y="410104"/>
                    <a:pt x="199496" y="342900"/>
                    <a:pt x="257175" y="279400"/>
                  </a:cubicBezTo>
                  <a:cubicBezTo>
                    <a:pt x="314854" y="215900"/>
                    <a:pt x="395817" y="129117"/>
                    <a:pt x="444500" y="82550"/>
                  </a:cubicBezTo>
                  <a:cubicBezTo>
                    <a:pt x="493183" y="35983"/>
                    <a:pt x="521229" y="17991"/>
                    <a:pt x="549275" y="0"/>
                  </a:cubicBezTo>
                </a:path>
              </a:pathLst>
            </a:custGeom>
            <a:noFill/>
            <a:ln w="28575">
              <a:solidFill>
                <a:srgbClr val="FF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87" name="Rechteck 86">
              <a:extLst>
                <a:ext uri="{FF2B5EF4-FFF2-40B4-BE49-F238E27FC236}">
                  <a16:creationId xmlns:a16="http://schemas.microsoft.com/office/drawing/2014/main" id="{0E2E80C2-6794-2020-BAD9-4CEE40B31324}"/>
                </a:ext>
              </a:extLst>
            </p:cNvPr>
            <p:cNvSpPr/>
            <p:nvPr/>
          </p:nvSpPr>
          <p:spPr>
            <a:xfrm rot="1422999">
              <a:off x="5877065" y="2970113"/>
              <a:ext cx="251221" cy="188416"/>
            </a:xfrm>
            <a:prstGeom prst="rect">
              <a:avLst/>
            </a:prstGeom>
            <a:solidFill>
              <a:srgbClr val="FF00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86" name="Rechteck 85">
              <a:extLst>
                <a:ext uri="{FF2B5EF4-FFF2-40B4-BE49-F238E27FC236}">
                  <a16:creationId xmlns:a16="http://schemas.microsoft.com/office/drawing/2014/main" id="{6E7D7664-27E0-E8C0-D7EE-D3C18213C600}"/>
                </a:ext>
              </a:extLst>
            </p:cNvPr>
            <p:cNvSpPr/>
            <p:nvPr/>
          </p:nvSpPr>
          <p:spPr>
            <a:xfrm rot="1422999">
              <a:off x="5571277" y="2851943"/>
              <a:ext cx="251221" cy="188416"/>
            </a:xfrm>
            <a:prstGeom prst="rect">
              <a:avLst/>
            </a:prstGeom>
            <a:solidFill>
              <a:srgbClr val="FF00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5" name="Kreis: nicht ausgefüllt 14">
              <a:extLst>
                <a:ext uri="{FF2B5EF4-FFF2-40B4-BE49-F238E27FC236}">
                  <a16:creationId xmlns:a16="http://schemas.microsoft.com/office/drawing/2014/main" id="{0005EE4F-39F3-3D23-DEAF-1D93FD4A1EEA}"/>
                </a:ext>
              </a:extLst>
            </p:cNvPr>
            <p:cNvSpPr/>
            <p:nvPr/>
          </p:nvSpPr>
          <p:spPr>
            <a:xfrm>
              <a:off x="5756250" y="2612579"/>
              <a:ext cx="288032" cy="288032"/>
            </a:xfrm>
            <a:prstGeom prst="donut">
              <a:avLst/>
            </a:prstGeom>
            <a:solidFill>
              <a:srgbClr val="FF0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9652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871A3F-F35A-4A00-AD69-367D2A40C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Entwässerungssysteme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321D21-3BBB-47CA-9FB5-E039E5D180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de-CH" b="1" dirty="0"/>
              <a:t>Mischsystem:</a:t>
            </a:r>
          </a:p>
          <a:p>
            <a:pPr>
              <a:spcAft>
                <a:spcPts val="600"/>
              </a:spcAft>
            </a:pPr>
            <a:r>
              <a:rPr lang="de-CH" dirty="0"/>
              <a:t>Im Mischsystem wird Schmutz- und Regenabwasser gemeinsam in einer Abwasserleitung zur ARA abgeleitet.</a:t>
            </a:r>
          </a:p>
          <a:p>
            <a:pPr>
              <a:spcAft>
                <a:spcPts val="600"/>
              </a:spcAft>
            </a:pPr>
            <a:r>
              <a:rPr lang="de-CH" dirty="0"/>
              <a:t>Die ARA kann aber nur ein Abwasseranfall, welcher etwa dem zwei- bis dreifachen Abfluss bei Trockenwetter entspricht, aufnehmen und reinigen.</a:t>
            </a:r>
          </a:p>
          <a:p>
            <a:pPr>
              <a:spcAft>
                <a:spcPts val="600"/>
              </a:spcAft>
            </a:pPr>
            <a:r>
              <a:rPr lang="de-CH" dirty="0"/>
              <a:t>Aus diesem Grund wird bei Regenwetter Mischabwasser über Regenüberläufe und Regenüberlaufbecken in ein Gewässer entlastet.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19E230C-96D4-49A2-9574-06793AE48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Verband für Kanalisation und Abwasserreinigung (VKA) – Information für Verbandsgemeinden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F8681E6-8884-4E6B-A7D0-20D170B4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9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62499703"/>
      </p:ext>
    </p:extLst>
  </p:cSld>
  <p:clrMapOvr>
    <a:masterClrMapping/>
  </p:clrMapOvr>
</p:sld>
</file>

<file path=ppt/theme/theme1.xml><?xml version="1.0" encoding="utf-8"?>
<a:theme xmlns:a="http://schemas.openxmlformats.org/drawingml/2006/main" name="VSA">
  <a:themeElements>
    <a:clrScheme name="VSA">
      <a:dk1>
        <a:sysClr val="windowText" lastClr="000000"/>
      </a:dk1>
      <a:lt1>
        <a:sysClr val="window" lastClr="FFFFFF"/>
      </a:lt1>
      <a:dk2>
        <a:srgbClr val="0E88D2"/>
      </a:dk2>
      <a:lt2>
        <a:srgbClr val="CBE0F4"/>
      </a:lt2>
      <a:accent1>
        <a:srgbClr val="0E88D2"/>
      </a:accent1>
      <a:accent2>
        <a:srgbClr val="C0504D"/>
      </a:accent2>
      <a:accent3>
        <a:srgbClr val="9BBB59"/>
      </a:accent3>
      <a:accent4>
        <a:srgbClr val="D3C50D"/>
      </a:accent4>
      <a:accent5>
        <a:srgbClr val="4BACC6"/>
      </a:accent5>
      <a:accent6>
        <a:srgbClr val="F79646"/>
      </a:accent6>
      <a:hlink>
        <a:srgbClr val="000000"/>
      </a:hlink>
      <a:folHlink>
        <a:srgbClr val="00000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svorlage VSA V3.potx" id="{5B3E20E6-E56B-48E3-8A65-35D530E19A83}" vid="{8ECC6860-5A1F-433D-AE35-09A3E9B0379F}"/>
    </a:ext>
  </a:extLst>
</a:theme>
</file>

<file path=ppt/theme/theme2.xml><?xml version="1.0" encoding="utf-8"?>
<a:theme xmlns:a="http://schemas.openxmlformats.org/drawingml/2006/main" name="Office Theme">
  <a:themeElements>
    <a:clrScheme name="VSA">
      <a:dk1>
        <a:sysClr val="windowText" lastClr="000000"/>
      </a:dk1>
      <a:lt1>
        <a:sysClr val="window" lastClr="FFFFFF"/>
      </a:lt1>
      <a:dk2>
        <a:srgbClr val="0E88D2"/>
      </a:dk2>
      <a:lt2>
        <a:srgbClr val="CBE0F4"/>
      </a:lt2>
      <a:accent1>
        <a:srgbClr val="0E88D2"/>
      </a:accent1>
      <a:accent2>
        <a:srgbClr val="C0504D"/>
      </a:accent2>
      <a:accent3>
        <a:srgbClr val="9BBB59"/>
      </a:accent3>
      <a:accent4>
        <a:srgbClr val="D3C50D"/>
      </a:accent4>
      <a:accent5>
        <a:srgbClr val="4BACC6"/>
      </a:accent5>
      <a:accent6>
        <a:srgbClr val="F79646"/>
      </a:accent6>
      <a:hlink>
        <a:srgbClr val="000000"/>
      </a:hlink>
      <a:folHlink>
        <a:srgbClr val="00000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VSA">
      <a:dk1>
        <a:sysClr val="windowText" lastClr="000000"/>
      </a:dk1>
      <a:lt1>
        <a:sysClr val="window" lastClr="FFFFFF"/>
      </a:lt1>
      <a:dk2>
        <a:srgbClr val="0E88D2"/>
      </a:dk2>
      <a:lt2>
        <a:srgbClr val="CBE0F4"/>
      </a:lt2>
      <a:accent1>
        <a:srgbClr val="0E88D2"/>
      </a:accent1>
      <a:accent2>
        <a:srgbClr val="C0504D"/>
      </a:accent2>
      <a:accent3>
        <a:srgbClr val="9BBB59"/>
      </a:accent3>
      <a:accent4>
        <a:srgbClr val="D3C50D"/>
      </a:accent4>
      <a:accent5>
        <a:srgbClr val="4BACC6"/>
      </a:accent5>
      <a:accent6>
        <a:srgbClr val="F79646"/>
      </a:accent6>
      <a:hlink>
        <a:srgbClr val="000000"/>
      </a:hlink>
      <a:folHlink>
        <a:srgbClr val="00000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9C0F92880247D4C86C63C076D65B51D" ma:contentTypeVersion="14" ma:contentTypeDescription="Ein neues Dokument erstellen." ma:contentTypeScope="" ma:versionID="c594fd2d8c193e627489692e24ebdb6a">
  <xsd:schema xmlns:xsd="http://www.w3.org/2001/XMLSchema" xmlns:xs="http://www.w3.org/2001/XMLSchema" xmlns:p="http://schemas.microsoft.com/office/2006/metadata/properties" xmlns:ns2="c6e27a8e-be36-46a7-be3f-f5da11d757a6" xmlns:ns3="1d0f2429-9481-49a5-88a5-98bae25842d6" targetNamespace="http://schemas.microsoft.com/office/2006/metadata/properties" ma:root="true" ma:fieldsID="4890b2a68944529916849a6a410628a5" ns2:_="" ns3:_="">
    <xsd:import namespace="c6e27a8e-be36-46a7-be3f-f5da11d757a6"/>
    <xsd:import namespace="1d0f2429-9481-49a5-88a5-98bae25842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e27a8e-be36-46a7-be3f-f5da11d757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0f2429-9481-49a5-88a5-98bae25842d6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Freigegeben fü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Freigegeben für -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EC705A7-271D-4C6E-BE7E-416A11ED74AC}">
  <ds:schemaRefs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1d0f2429-9481-49a5-88a5-98bae25842d6"/>
    <ds:schemaRef ds:uri="http://purl.org/dc/dcmitype/"/>
    <ds:schemaRef ds:uri="c6e27a8e-be36-46a7-be3f-f5da11d757a6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CC73188-6593-4483-9AD8-A98A2EAE1A0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28EB2A3-222B-4702-BDF2-D1855CE0C8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e27a8e-be36-46a7-be3f-f5da11d757a6"/>
    <ds:schemaRef ds:uri="1d0f2429-9481-49a5-88a5-98bae25842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CC-SE-2024-Organisation-VKA</Template>
  <TotalTime>0</TotalTime>
  <Words>712</Words>
  <Application>Microsoft Office PowerPoint</Application>
  <PresentationFormat>Bildschirmpräsentation (4:3)</PresentationFormat>
  <Paragraphs>107</Paragraphs>
  <Slides>15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9" baseType="lpstr">
      <vt:lpstr>Arial</vt:lpstr>
      <vt:lpstr>Calibri</vt:lpstr>
      <vt:lpstr>Wingdings</vt:lpstr>
      <vt:lpstr>VSA</vt:lpstr>
      <vt:lpstr>Verband für Kanalisation und Abwasserreinigung (VKA)</vt:lpstr>
      <vt:lpstr>Inhalt</vt:lpstr>
      <vt:lpstr>Geschichte</vt:lpstr>
      <vt:lpstr>Einzugsgebiet der ARA Region Biel AG</vt:lpstr>
      <vt:lpstr>Einzugsgebiet des Abwasserverbandes VKA</vt:lpstr>
      <vt:lpstr>PowerPoint-Präsentation</vt:lpstr>
      <vt:lpstr>Abwasseranlagen des VKA</vt:lpstr>
      <vt:lpstr>Sonderbauwerke des VKA</vt:lpstr>
      <vt:lpstr>Entwässerungssysteme</vt:lpstr>
      <vt:lpstr>Entwässerungssysteme</vt:lpstr>
      <vt:lpstr>Entwässerungssysteme</vt:lpstr>
      <vt:lpstr>Funktionsweise eines Regenüberlaufbeckens (RÜB)</vt:lpstr>
      <vt:lpstr>Wiederbeschaffungswert der Abwasseranlagen</vt:lpstr>
      <vt:lpstr>Kennzahlen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Hanspeter Schlegel</dc:creator>
  <cp:lastModifiedBy>Geschäftsstelle VKA</cp:lastModifiedBy>
  <cp:revision>23</cp:revision>
  <cp:lastPrinted>2018-09-06T06:44:02Z</cp:lastPrinted>
  <dcterms:created xsi:type="dcterms:W3CDTF">2024-09-27T12:32:28Z</dcterms:created>
  <dcterms:modified xsi:type="dcterms:W3CDTF">2026-08-04T12:48:37Z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0x01010029C0F92880247D4C86C63C076D65B51D</vt:lpwstr>
  </property>
</Properties>
</file>